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29"/>
  </p:notesMasterIdLst>
  <p:sldIdLst>
    <p:sldId id="256" r:id="rId2"/>
    <p:sldId id="312" r:id="rId3"/>
    <p:sldId id="271" r:id="rId4"/>
    <p:sldId id="331" r:id="rId5"/>
    <p:sldId id="269" r:id="rId6"/>
    <p:sldId id="261" r:id="rId7"/>
    <p:sldId id="313" r:id="rId8"/>
    <p:sldId id="332" r:id="rId9"/>
    <p:sldId id="280" r:id="rId10"/>
    <p:sldId id="264" r:id="rId11"/>
    <p:sldId id="315" r:id="rId12"/>
    <p:sldId id="320" r:id="rId13"/>
    <p:sldId id="333" r:id="rId14"/>
    <p:sldId id="316" r:id="rId15"/>
    <p:sldId id="322" r:id="rId16"/>
    <p:sldId id="321" r:id="rId17"/>
    <p:sldId id="323" r:id="rId18"/>
    <p:sldId id="318" r:id="rId19"/>
    <p:sldId id="319" r:id="rId20"/>
    <p:sldId id="317" r:id="rId21"/>
    <p:sldId id="324" r:id="rId22"/>
    <p:sldId id="325" r:id="rId23"/>
    <p:sldId id="326" r:id="rId24"/>
    <p:sldId id="327" r:id="rId25"/>
    <p:sldId id="329" r:id="rId26"/>
    <p:sldId id="328" r:id="rId27"/>
    <p:sldId id="330" r:id="rId28"/>
  </p:sldIdLst>
  <p:sldSz cx="9144000" cy="5143500" type="screen16x9"/>
  <p:notesSz cx="6858000" cy="9144000"/>
  <p:embeddedFontLst>
    <p:embeddedFont>
      <p:font typeface="Barlow Condensed" panose="00000506000000000000" pitchFamily="2" charset="0"/>
      <p:regular r:id="rId30"/>
      <p:bold r:id="rId31"/>
      <p:italic r:id="rId32"/>
      <p:boldItalic r:id="rId33"/>
    </p:embeddedFont>
    <p:embeddedFont>
      <p:font typeface="Exo" panose="020B0604020202020204" charset="0"/>
      <p:regular r:id="rId34"/>
      <p:bold r:id="rId35"/>
      <p:italic r:id="rId36"/>
      <p:boldItalic r:id="rId37"/>
    </p:embeddedFont>
    <p:embeddedFont>
      <p:font typeface="Hind" panose="020B0502040204020203" pitchFamily="2" charset="0"/>
      <p:regular r:id="rId38"/>
      <p:bold r:id="rId39"/>
    </p:embeddedFont>
    <p:embeddedFont>
      <p:font typeface="Lato" panose="020F0502020204030203" pitchFamily="34" charset="0"/>
      <p:regular r:id="rId40"/>
      <p:bold r:id="rId41"/>
      <p:italic r:id="rId42"/>
      <p:boldItalic r:id="rId43"/>
    </p:embeddedFont>
    <p:embeddedFont>
      <p:font typeface="Open Sans" panose="020B0606030504020204" pitchFamily="34" charset="0"/>
      <p:regular r:id="rId44"/>
      <p:bold r:id="rId45"/>
      <p:italic r:id="rId46"/>
      <p:boldItalic r:id="rId47"/>
    </p:embeddedFont>
    <p:embeddedFont>
      <p:font typeface="Oswald" pitchFamily="2" charset="0"/>
      <p:regular r:id="rId48"/>
      <p:bold r:id="rId49"/>
    </p:embeddedFont>
    <p:embeddedFont>
      <p:font typeface="Righteous" panose="020B0604020202020204" charset="0"/>
      <p:regular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DD0E6F-4A9E-E1C8-0BE1-B9F29B2D6F59}" v="65" dt="2022-01-10T14:08:13.314"/>
    <p1510:client id="{4CD9CBAA-C675-A702-A56B-C2BB15F41110}" v="280" dt="2022-01-10T08:29:58.375"/>
    <p1510:client id="{6594D631-6DB0-0993-A471-3D1C4C49B460}" v="622" dt="2022-01-10T12:07:56.404"/>
    <p1510:client id="{8738A3D1-0154-56B7-7897-F4A4D8B0062C}" v="96" dt="2022-01-10T10:33:49.743"/>
    <p1510:client id="{C0A7031B-C2B2-3859-AEF9-1C9E4708D5D6}" v="177" dt="2022-01-10T09:24:29.506"/>
    <p1510:client id="{DD4AE688-AC5A-A8BA-671D-F0D5EFD0B37A}" v="8" dt="2022-01-10T12:42:47.413"/>
    <p1510:client id="{DE0E07D2-88BC-70A2-846E-0FEDB91BDB2D}" v="11" dt="2022-01-10T09:46:21.655"/>
  </p1510:revLst>
</p1510:revInfo>
</file>

<file path=ppt/tableStyles.xml><?xml version="1.0" encoding="utf-8"?>
<a:tblStyleLst xmlns:a="http://schemas.openxmlformats.org/drawingml/2006/main" def="{6C56AC13-0E09-470B-AD18-DAD98CA22A86}">
  <a:tblStyle styleId="{6C56AC13-0E09-470B-AD18-DAD98CA22A8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ri.SALAHEDDINE" userId="S::sabri.salaheddine.eleve@ehtp.ac.ma::f52f6bdb-dded-45e1-bb49-57006b8ae3ae" providerId="AD" clId="Web-{DD4AE688-AC5A-A8BA-671D-F0D5EFD0B37A}"/>
    <pc:docChg chg="addSld modSld">
      <pc:chgData name="Sabri.SALAHEDDINE" userId="S::sabri.salaheddine.eleve@ehtp.ac.ma::f52f6bdb-dded-45e1-bb49-57006b8ae3ae" providerId="AD" clId="Web-{DD4AE688-AC5A-A8BA-671D-F0D5EFD0B37A}" dt="2022-01-10T12:42:43.866" v="6"/>
      <pc:docMkLst>
        <pc:docMk/>
      </pc:docMkLst>
      <pc:sldChg chg="delSp modSp add replId">
        <pc:chgData name="Sabri.SALAHEDDINE" userId="S::sabri.salaheddine.eleve@ehtp.ac.ma::f52f6bdb-dded-45e1-bb49-57006b8ae3ae" providerId="AD" clId="Web-{DD4AE688-AC5A-A8BA-671D-F0D5EFD0B37A}" dt="2022-01-10T12:42:43.866" v="6"/>
        <pc:sldMkLst>
          <pc:docMk/>
          <pc:sldMk cId="2428680154" sldId="315"/>
        </pc:sldMkLst>
        <pc:spChg chg="del">
          <ac:chgData name="Sabri.SALAHEDDINE" userId="S::sabri.salaheddine.eleve@ehtp.ac.ma::f52f6bdb-dded-45e1-bb49-57006b8ae3ae" providerId="AD" clId="Web-{DD4AE688-AC5A-A8BA-671D-F0D5EFD0B37A}" dt="2022-01-10T12:42:38.881" v="4"/>
          <ac:spMkLst>
            <pc:docMk/>
            <pc:sldMk cId="2428680154" sldId="315"/>
            <ac:spMk id="384" creationId="{00000000-0000-0000-0000-000000000000}"/>
          </ac:spMkLst>
        </pc:spChg>
        <pc:spChg chg="del">
          <ac:chgData name="Sabri.SALAHEDDINE" userId="S::sabri.salaheddine.eleve@ehtp.ac.ma::f52f6bdb-dded-45e1-bb49-57006b8ae3ae" providerId="AD" clId="Web-{DD4AE688-AC5A-A8BA-671D-F0D5EFD0B37A}" dt="2022-01-10T12:42:38.834" v="3"/>
          <ac:spMkLst>
            <pc:docMk/>
            <pc:sldMk cId="2428680154" sldId="315"/>
            <ac:spMk id="388" creationId="{00000000-0000-0000-0000-000000000000}"/>
          </ac:spMkLst>
        </pc:spChg>
        <pc:spChg chg="mod">
          <ac:chgData name="Sabri.SALAHEDDINE" userId="S::sabri.salaheddine.eleve@ehtp.ac.ma::f52f6bdb-dded-45e1-bb49-57006b8ae3ae" providerId="AD" clId="Web-{DD4AE688-AC5A-A8BA-671D-F0D5EFD0B37A}" dt="2022-01-10T12:42:38.913" v="5" actId="20577"/>
          <ac:spMkLst>
            <pc:docMk/>
            <pc:sldMk cId="2428680154" sldId="315"/>
            <ac:spMk id="389" creationId="{00000000-0000-0000-0000-000000000000}"/>
          </ac:spMkLst>
        </pc:spChg>
        <pc:picChg chg="del">
          <ac:chgData name="Sabri.SALAHEDDINE" userId="S::sabri.salaheddine.eleve@ehtp.ac.ma::f52f6bdb-dded-45e1-bb49-57006b8ae3ae" providerId="AD" clId="Web-{DD4AE688-AC5A-A8BA-671D-F0D5EFD0B37A}" dt="2022-01-10T12:42:34.256" v="1"/>
          <ac:picMkLst>
            <pc:docMk/>
            <pc:sldMk cId="2428680154" sldId="315"/>
            <ac:picMk id="383" creationId="{00000000-0000-0000-0000-000000000000}"/>
          </ac:picMkLst>
        </pc:picChg>
        <pc:cxnChg chg="del mod">
          <ac:chgData name="Sabri.SALAHEDDINE" userId="S::sabri.salaheddine.eleve@ehtp.ac.ma::f52f6bdb-dded-45e1-bb49-57006b8ae3ae" providerId="AD" clId="Web-{DD4AE688-AC5A-A8BA-671D-F0D5EFD0B37A}" dt="2022-01-10T12:42:38.694" v="2"/>
          <ac:cxnSpMkLst>
            <pc:docMk/>
            <pc:sldMk cId="2428680154" sldId="315"/>
            <ac:cxnSpMk id="392" creationId="{00000000-0000-0000-0000-000000000000}"/>
          </ac:cxnSpMkLst>
        </pc:cxnChg>
        <pc:cxnChg chg="del mod">
          <ac:chgData name="Sabri.SALAHEDDINE" userId="S::sabri.salaheddine.eleve@ehtp.ac.ma::f52f6bdb-dded-45e1-bb49-57006b8ae3ae" providerId="AD" clId="Web-{DD4AE688-AC5A-A8BA-671D-F0D5EFD0B37A}" dt="2022-01-10T12:42:43.866" v="6"/>
          <ac:cxnSpMkLst>
            <pc:docMk/>
            <pc:sldMk cId="2428680154" sldId="315"/>
            <ac:cxnSpMk id="393" creationId="{00000000-0000-0000-0000-000000000000}"/>
          </ac:cxnSpMkLst>
        </pc:cxnChg>
      </pc:sldChg>
    </pc:docChg>
  </pc:docChgLst>
  <pc:docChgLst>
    <pc:chgData name="Sabri.SALAHEDDINE" userId="S::sabri.salaheddine.eleve@ehtp.ac.ma::f52f6bdb-dded-45e1-bb49-57006b8ae3ae" providerId="AD" clId="Web-{02DD0E6F-4A9E-E1C8-0BE1-B9F29B2D6F59}"/>
    <pc:docChg chg="addSld modSld sldOrd">
      <pc:chgData name="Sabri.SALAHEDDINE" userId="S::sabri.salaheddine.eleve@ehtp.ac.ma::f52f6bdb-dded-45e1-bb49-57006b8ae3ae" providerId="AD" clId="Web-{02DD0E6F-4A9E-E1C8-0BE1-B9F29B2D6F59}" dt="2022-01-10T14:08:13.314" v="61" actId="20577"/>
      <pc:docMkLst>
        <pc:docMk/>
      </pc:docMkLst>
      <pc:sldChg chg="modSp">
        <pc:chgData name="Sabri.SALAHEDDINE" userId="S::sabri.salaheddine.eleve@ehtp.ac.ma::f52f6bdb-dded-45e1-bb49-57006b8ae3ae" providerId="AD" clId="Web-{02DD0E6F-4A9E-E1C8-0BE1-B9F29B2D6F59}" dt="2022-01-10T14:04:06.879" v="57" actId="1076"/>
        <pc:sldMkLst>
          <pc:docMk/>
          <pc:sldMk cId="0" sldId="256"/>
        </pc:sldMkLst>
        <pc:spChg chg="mod">
          <ac:chgData name="Sabri.SALAHEDDINE" userId="S::sabri.salaheddine.eleve@ehtp.ac.ma::f52f6bdb-dded-45e1-bb49-57006b8ae3ae" providerId="AD" clId="Web-{02DD0E6F-4A9E-E1C8-0BE1-B9F29B2D6F59}" dt="2022-01-10T14:03:54.941" v="54" actId="1076"/>
          <ac:spMkLst>
            <pc:docMk/>
            <pc:sldMk cId="0" sldId="256"/>
            <ac:spMk id="270" creationId="{00000000-0000-0000-0000-000000000000}"/>
          </ac:spMkLst>
        </pc:spChg>
        <pc:picChg chg="mod">
          <ac:chgData name="Sabri.SALAHEDDINE" userId="S::sabri.salaheddine.eleve@ehtp.ac.ma::f52f6bdb-dded-45e1-bb49-57006b8ae3ae" providerId="AD" clId="Web-{02DD0E6F-4A9E-E1C8-0BE1-B9F29B2D6F59}" dt="2022-01-10T14:04:06.879" v="57" actId="1076"/>
          <ac:picMkLst>
            <pc:docMk/>
            <pc:sldMk cId="0" sldId="256"/>
            <ac:picMk id="271" creationId="{00000000-0000-0000-0000-000000000000}"/>
          </ac:picMkLst>
        </pc:picChg>
      </pc:sldChg>
      <pc:sldChg chg="delSp">
        <pc:chgData name="Sabri.SALAHEDDINE" userId="S::sabri.salaheddine.eleve@ehtp.ac.ma::f52f6bdb-dded-45e1-bb49-57006b8ae3ae" providerId="AD" clId="Web-{02DD0E6F-4A9E-E1C8-0BE1-B9F29B2D6F59}" dt="2022-01-10T12:45:00.860" v="23"/>
        <pc:sldMkLst>
          <pc:docMk/>
          <pc:sldMk cId="0" sldId="260"/>
        </pc:sldMkLst>
        <pc:spChg chg="del">
          <ac:chgData name="Sabri.SALAHEDDINE" userId="S::sabri.salaheddine.eleve@ehtp.ac.ma::f52f6bdb-dded-45e1-bb49-57006b8ae3ae" providerId="AD" clId="Web-{02DD0E6F-4A9E-E1C8-0BE1-B9F29B2D6F59}" dt="2022-01-10T12:45:00.860" v="23"/>
          <ac:spMkLst>
            <pc:docMk/>
            <pc:sldMk cId="0" sldId="260"/>
            <ac:spMk id="338" creationId="{00000000-0000-0000-0000-000000000000}"/>
          </ac:spMkLst>
        </pc:spChg>
      </pc:sldChg>
      <pc:sldChg chg="modSp">
        <pc:chgData name="Sabri.SALAHEDDINE" userId="S::sabri.salaheddine.eleve@ehtp.ac.ma::f52f6bdb-dded-45e1-bb49-57006b8ae3ae" providerId="AD" clId="Web-{02DD0E6F-4A9E-E1C8-0BE1-B9F29B2D6F59}" dt="2022-01-10T12:46:49.800" v="48" actId="1076"/>
        <pc:sldMkLst>
          <pc:docMk/>
          <pc:sldMk cId="0" sldId="262"/>
        </pc:sldMkLst>
        <pc:picChg chg="mod">
          <ac:chgData name="Sabri.SALAHEDDINE" userId="S::sabri.salaheddine.eleve@ehtp.ac.ma::f52f6bdb-dded-45e1-bb49-57006b8ae3ae" providerId="AD" clId="Web-{02DD0E6F-4A9E-E1C8-0BE1-B9F29B2D6F59}" dt="2022-01-10T12:46:49.800" v="48" actId="1076"/>
          <ac:picMkLst>
            <pc:docMk/>
            <pc:sldMk cId="0" sldId="262"/>
            <ac:picMk id="351" creationId="{00000000-0000-0000-0000-000000000000}"/>
          </ac:picMkLst>
        </pc:picChg>
      </pc:sldChg>
      <pc:sldChg chg="addSp delSp modSp">
        <pc:chgData name="Sabri.SALAHEDDINE" userId="S::sabri.salaheddine.eleve@ehtp.ac.ma::f52f6bdb-dded-45e1-bb49-57006b8ae3ae" providerId="AD" clId="Web-{02DD0E6F-4A9E-E1C8-0BE1-B9F29B2D6F59}" dt="2022-01-10T12:44:18.031" v="22" actId="1076"/>
        <pc:sldMkLst>
          <pc:docMk/>
          <pc:sldMk cId="2428680154" sldId="315"/>
        </pc:sldMkLst>
        <pc:spChg chg="add del mod">
          <ac:chgData name="Sabri.SALAHEDDINE" userId="S::sabri.salaheddine.eleve@ehtp.ac.ma::f52f6bdb-dded-45e1-bb49-57006b8ae3ae" providerId="AD" clId="Web-{02DD0E6F-4A9E-E1C8-0BE1-B9F29B2D6F59}" dt="2022-01-10T12:44:12.828" v="20"/>
          <ac:spMkLst>
            <pc:docMk/>
            <pc:sldMk cId="2428680154" sldId="315"/>
            <ac:spMk id="3" creationId="{CF201CB1-F88E-41A8-B5FD-8B7D3BDED4B9}"/>
          </ac:spMkLst>
        </pc:spChg>
        <pc:spChg chg="del">
          <ac:chgData name="Sabri.SALAHEDDINE" userId="S::sabri.salaheddine.eleve@ehtp.ac.ma::f52f6bdb-dded-45e1-bb49-57006b8ae3ae" providerId="AD" clId="Web-{02DD0E6F-4A9E-E1C8-0BE1-B9F29B2D6F59}" dt="2022-01-10T12:43:31.280" v="12"/>
          <ac:spMkLst>
            <pc:docMk/>
            <pc:sldMk cId="2428680154" sldId="315"/>
            <ac:spMk id="382" creationId="{00000000-0000-0000-0000-000000000000}"/>
          </ac:spMkLst>
        </pc:spChg>
        <pc:spChg chg="del">
          <ac:chgData name="Sabri.SALAHEDDINE" userId="S::sabri.salaheddine.eleve@ehtp.ac.ma::f52f6bdb-dded-45e1-bb49-57006b8ae3ae" providerId="AD" clId="Web-{02DD0E6F-4A9E-E1C8-0BE1-B9F29B2D6F59}" dt="2022-01-10T12:43:25.452" v="11"/>
          <ac:spMkLst>
            <pc:docMk/>
            <pc:sldMk cId="2428680154" sldId="315"/>
            <ac:spMk id="384" creationId="{00000000-0000-0000-0000-000000000000}"/>
          </ac:spMkLst>
        </pc:spChg>
        <pc:spChg chg="del">
          <ac:chgData name="Sabri.SALAHEDDINE" userId="S::sabri.salaheddine.eleve@ehtp.ac.ma::f52f6bdb-dded-45e1-bb49-57006b8ae3ae" providerId="AD" clId="Web-{02DD0E6F-4A9E-E1C8-0BE1-B9F29B2D6F59}" dt="2022-01-10T12:43:25.452" v="10"/>
          <ac:spMkLst>
            <pc:docMk/>
            <pc:sldMk cId="2428680154" sldId="315"/>
            <ac:spMk id="385" creationId="{00000000-0000-0000-0000-000000000000}"/>
          </ac:spMkLst>
        </pc:spChg>
        <pc:spChg chg="del">
          <ac:chgData name="Sabri.SALAHEDDINE" userId="S::sabri.salaheddine.eleve@ehtp.ac.ma::f52f6bdb-dded-45e1-bb49-57006b8ae3ae" providerId="AD" clId="Web-{02DD0E6F-4A9E-E1C8-0BE1-B9F29B2D6F59}" dt="2022-01-10T12:43:25.452" v="9"/>
          <ac:spMkLst>
            <pc:docMk/>
            <pc:sldMk cId="2428680154" sldId="315"/>
            <ac:spMk id="386" creationId="{00000000-0000-0000-0000-000000000000}"/>
          </ac:spMkLst>
        </pc:spChg>
        <pc:spChg chg="del">
          <ac:chgData name="Sabri.SALAHEDDINE" userId="S::sabri.salaheddine.eleve@ehtp.ac.ma::f52f6bdb-dded-45e1-bb49-57006b8ae3ae" providerId="AD" clId="Web-{02DD0E6F-4A9E-E1C8-0BE1-B9F29B2D6F59}" dt="2022-01-10T12:43:25.452" v="8"/>
          <ac:spMkLst>
            <pc:docMk/>
            <pc:sldMk cId="2428680154" sldId="315"/>
            <ac:spMk id="387" creationId="{00000000-0000-0000-0000-000000000000}"/>
          </ac:spMkLst>
        </pc:spChg>
        <pc:spChg chg="del">
          <ac:chgData name="Sabri.SALAHEDDINE" userId="S::sabri.salaheddine.eleve@ehtp.ac.ma::f52f6bdb-dded-45e1-bb49-57006b8ae3ae" providerId="AD" clId="Web-{02DD0E6F-4A9E-E1C8-0BE1-B9F29B2D6F59}" dt="2022-01-10T12:43:25.436" v="7"/>
          <ac:spMkLst>
            <pc:docMk/>
            <pc:sldMk cId="2428680154" sldId="315"/>
            <ac:spMk id="388" creationId="{00000000-0000-0000-0000-000000000000}"/>
          </ac:spMkLst>
        </pc:spChg>
        <pc:spChg chg="del">
          <ac:chgData name="Sabri.SALAHEDDINE" userId="S::sabri.salaheddine.eleve@ehtp.ac.ma::f52f6bdb-dded-45e1-bb49-57006b8ae3ae" providerId="AD" clId="Web-{02DD0E6F-4A9E-E1C8-0BE1-B9F29B2D6F59}" dt="2022-01-10T12:43:25.436" v="6"/>
          <ac:spMkLst>
            <pc:docMk/>
            <pc:sldMk cId="2428680154" sldId="315"/>
            <ac:spMk id="389" creationId="{00000000-0000-0000-0000-000000000000}"/>
          </ac:spMkLst>
        </pc:spChg>
        <pc:spChg chg="del">
          <ac:chgData name="Sabri.SALAHEDDINE" userId="S::sabri.salaheddine.eleve@ehtp.ac.ma::f52f6bdb-dded-45e1-bb49-57006b8ae3ae" providerId="AD" clId="Web-{02DD0E6F-4A9E-E1C8-0BE1-B9F29B2D6F59}" dt="2022-01-10T12:43:25.436" v="5"/>
          <ac:spMkLst>
            <pc:docMk/>
            <pc:sldMk cId="2428680154" sldId="315"/>
            <ac:spMk id="390" creationId="{00000000-0000-0000-0000-000000000000}"/>
          </ac:spMkLst>
        </pc:spChg>
        <pc:spChg chg="del">
          <ac:chgData name="Sabri.SALAHEDDINE" userId="S::sabri.salaheddine.eleve@ehtp.ac.ma::f52f6bdb-dded-45e1-bb49-57006b8ae3ae" providerId="AD" clId="Web-{02DD0E6F-4A9E-E1C8-0BE1-B9F29B2D6F59}" dt="2022-01-10T12:43:25.436" v="4"/>
          <ac:spMkLst>
            <pc:docMk/>
            <pc:sldMk cId="2428680154" sldId="315"/>
            <ac:spMk id="391" creationId="{00000000-0000-0000-0000-000000000000}"/>
          </ac:spMkLst>
        </pc:spChg>
        <pc:picChg chg="add mod">
          <ac:chgData name="Sabri.SALAHEDDINE" userId="S::sabri.salaheddine.eleve@ehtp.ac.ma::f52f6bdb-dded-45e1-bb49-57006b8ae3ae" providerId="AD" clId="Web-{02DD0E6F-4A9E-E1C8-0BE1-B9F29B2D6F59}" dt="2022-01-10T12:44:18.031" v="22" actId="1076"/>
          <ac:picMkLst>
            <pc:docMk/>
            <pc:sldMk cId="2428680154" sldId="315"/>
            <ac:picMk id="4" creationId="{9F337284-607F-49F8-89D7-E464F41BA645}"/>
          </ac:picMkLst>
        </pc:picChg>
        <pc:picChg chg="add mod">
          <ac:chgData name="Sabri.SALAHEDDINE" userId="S::sabri.salaheddine.eleve@ehtp.ac.ma::f52f6bdb-dded-45e1-bb49-57006b8ae3ae" providerId="AD" clId="Web-{02DD0E6F-4A9E-E1C8-0BE1-B9F29B2D6F59}" dt="2022-01-10T12:44:09.828" v="19" actId="1076"/>
          <ac:picMkLst>
            <pc:docMk/>
            <pc:sldMk cId="2428680154" sldId="315"/>
            <ac:picMk id="5" creationId="{737FCBC2-5211-4A1E-8DF2-8BFDFC76AC48}"/>
          </ac:picMkLst>
        </pc:picChg>
        <pc:cxnChg chg="del mod">
          <ac:chgData name="Sabri.SALAHEDDINE" userId="S::sabri.salaheddine.eleve@ehtp.ac.ma::f52f6bdb-dded-45e1-bb49-57006b8ae3ae" providerId="AD" clId="Web-{02DD0E6F-4A9E-E1C8-0BE1-B9F29B2D6F59}" dt="2022-01-10T12:43:25.436" v="3"/>
          <ac:cxnSpMkLst>
            <pc:docMk/>
            <pc:sldMk cId="2428680154" sldId="315"/>
            <ac:cxnSpMk id="392" creationId="{00000000-0000-0000-0000-000000000000}"/>
          </ac:cxnSpMkLst>
        </pc:cxnChg>
        <pc:cxnChg chg="del mod">
          <ac:chgData name="Sabri.SALAHEDDINE" userId="S::sabri.salaheddine.eleve@ehtp.ac.ma::f52f6bdb-dded-45e1-bb49-57006b8ae3ae" providerId="AD" clId="Web-{02DD0E6F-4A9E-E1C8-0BE1-B9F29B2D6F59}" dt="2022-01-10T12:43:25.436" v="2"/>
          <ac:cxnSpMkLst>
            <pc:docMk/>
            <pc:sldMk cId="2428680154" sldId="315"/>
            <ac:cxnSpMk id="393" creationId="{00000000-0000-0000-0000-000000000000}"/>
          </ac:cxnSpMkLst>
        </pc:cxnChg>
        <pc:cxnChg chg="del mod">
          <ac:chgData name="Sabri.SALAHEDDINE" userId="S::sabri.salaheddine.eleve@ehtp.ac.ma::f52f6bdb-dded-45e1-bb49-57006b8ae3ae" providerId="AD" clId="Web-{02DD0E6F-4A9E-E1C8-0BE1-B9F29B2D6F59}" dt="2022-01-10T12:43:25.436" v="1"/>
          <ac:cxnSpMkLst>
            <pc:docMk/>
            <pc:sldMk cId="2428680154" sldId="315"/>
            <ac:cxnSpMk id="394" creationId="{00000000-0000-0000-0000-000000000000}"/>
          </ac:cxnSpMkLst>
        </pc:cxnChg>
        <pc:cxnChg chg="del mod">
          <ac:chgData name="Sabri.SALAHEDDINE" userId="S::sabri.salaheddine.eleve@ehtp.ac.ma::f52f6bdb-dded-45e1-bb49-57006b8ae3ae" providerId="AD" clId="Web-{02DD0E6F-4A9E-E1C8-0BE1-B9F29B2D6F59}" dt="2022-01-10T12:43:25.436" v="0"/>
          <ac:cxnSpMkLst>
            <pc:docMk/>
            <pc:sldMk cId="2428680154" sldId="315"/>
            <ac:cxnSpMk id="395" creationId="{00000000-0000-0000-0000-000000000000}"/>
          </ac:cxnSpMkLst>
        </pc:cxnChg>
      </pc:sldChg>
      <pc:sldChg chg="addSp delSp modSp add ord replId">
        <pc:chgData name="Sabri.SALAHEDDINE" userId="S::sabri.salaheddine.eleve@ehtp.ac.ma::f52f6bdb-dded-45e1-bb49-57006b8ae3ae" providerId="AD" clId="Web-{02DD0E6F-4A9E-E1C8-0BE1-B9F29B2D6F59}" dt="2022-01-10T14:08:13.314" v="61" actId="20577"/>
        <pc:sldMkLst>
          <pc:docMk/>
          <pc:sldMk cId="2354697900" sldId="316"/>
        </pc:sldMkLst>
        <pc:spChg chg="mod">
          <ac:chgData name="Sabri.SALAHEDDINE" userId="S::sabri.salaheddine.eleve@ehtp.ac.ma::f52f6bdb-dded-45e1-bb49-57006b8ae3ae" providerId="AD" clId="Web-{02DD0E6F-4A9E-E1C8-0BE1-B9F29B2D6F59}" dt="2022-01-10T14:08:13.314" v="61" actId="20577"/>
          <ac:spMkLst>
            <pc:docMk/>
            <pc:sldMk cId="2354697900" sldId="316"/>
            <ac:spMk id="367" creationId="{00000000-0000-0000-0000-000000000000}"/>
          </ac:spMkLst>
        </pc:spChg>
        <pc:picChg chg="del">
          <ac:chgData name="Sabri.SALAHEDDINE" userId="S::sabri.salaheddine.eleve@ehtp.ac.ma::f52f6bdb-dded-45e1-bb49-57006b8ae3ae" providerId="AD" clId="Web-{02DD0E6F-4A9E-E1C8-0BE1-B9F29B2D6F59}" dt="2022-01-10T12:45:49.064" v="42"/>
          <ac:picMkLst>
            <pc:docMk/>
            <pc:sldMk cId="2354697900" sldId="316"/>
            <ac:picMk id="2" creationId="{C72184FB-BE24-4149-B40C-C35ACA277919}"/>
          </ac:picMkLst>
        </pc:picChg>
        <pc:picChg chg="add mod">
          <ac:chgData name="Sabri.SALAHEDDINE" userId="S::sabri.salaheddine.eleve@ehtp.ac.ma::f52f6bdb-dded-45e1-bb49-57006b8ae3ae" providerId="AD" clId="Web-{02DD0E6F-4A9E-E1C8-0BE1-B9F29B2D6F59}" dt="2022-01-10T12:46:26.425" v="47" actId="1076"/>
          <ac:picMkLst>
            <pc:docMk/>
            <pc:sldMk cId="2354697900" sldId="316"/>
            <ac:picMk id="3" creationId="{C7868329-37E2-4258-A594-C066E3B79A3B}"/>
          </ac:picMkLst>
        </pc:picChg>
      </pc:sldChg>
    </pc:docChg>
  </pc:docChgLst>
  <pc:docChgLst>
    <pc:chgData name="Sabri.SALAHEDDINE" userId="S::sabri.salaheddine.eleve@ehtp.ac.ma::f52f6bdb-dded-45e1-bb49-57006b8ae3ae" providerId="AD" clId="Web-{C0A7031B-C2B2-3859-AEF9-1C9E4708D5D6}"/>
    <pc:docChg chg="addSld delSld modSld">
      <pc:chgData name="Sabri.SALAHEDDINE" userId="S::sabri.salaheddine.eleve@ehtp.ac.ma::f52f6bdb-dded-45e1-bb49-57006b8ae3ae" providerId="AD" clId="Web-{C0A7031B-C2B2-3859-AEF9-1C9E4708D5D6}" dt="2022-01-10T09:24:29.506" v="169" actId="1076"/>
      <pc:docMkLst>
        <pc:docMk/>
      </pc:docMkLst>
      <pc:sldChg chg="del">
        <pc:chgData name="Sabri.SALAHEDDINE" userId="S::sabri.salaheddine.eleve@ehtp.ac.ma::f52f6bdb-dded-45e1-bb49-57006b8ae3ae" providerId="AD" clId="Web-{C0A7031B-C2B2-3859-AEF9-1C9E4708D5D6}" dt="2022-01-10T09:15:27.188" v="61"/>
        <pc:sldMkLst>
          <pc:docMk/>
          <pc:sldMk cId="0" sldId="257"/>
        </pc:sldMkLst>
      </pc:sldChg>
      <pc:sldChg chg="addSp delSp modSp del">
        <pc:chgData name="Sabri.SALAHEDDINE" userId="S::sabri.salaheddine.eleve@ehtp.ac.ma::f52f6bdb-dded-45e1-bb49-57006b8ae3ae" providerId="AD" clId="Web-{C0A7031B-C2B2-3859-AEF9-1C9E4708D5D6}" dt="2022-01-10T09:15:41.095" v="63"/>
        <pc:sldMkLst>
          <pc:docMk/>
          <pc:sldMk cId="0" sldId="258"/>
        </pc:sldMkLst>
        <pc:spChg chg="add mod">
          <ac:chgData name="Sabri.SALAHEDDINE" userId="S::sabri.salaheddine.eleve@ehtp.ac.ma::f52f6bdb-dded-45e1-bb49-57006b8ae3ae" providerId="AD" clId="Web-{C0A7031B-C2B2-3859-AEF9-1C9E4708D5D6}" dt="2022-01-10T09:11:21.875" v="4" actId="20577"/>
          <ac:spMkLst>
            <pc:docMk/>
            <pc:sldMk cId="0" sldId="258"/>
            <ac:spMk id="2" creationId="{B62CBBF3-6E76-4FF9-BC00-E69A95BCF036}"/>
          </ac:spMkLst>
        </pc:spChg>
        <pc:spChg chg="del">
          <ac:chgData name="Sabri.SALAHEDDINE" userId="S::sabri.salaheddine.eleve@ehtp.ac.ma::f52f6bdb-dded-45e1-bb49-57006b8ae3ae" providerId="AD" clId="Web-{C0A7031B-C2B2-3859-AEF9-1C9E4708D5D6}" dt="2022-01-10T09:11:28.766" v="5"/>
          <ac:spMkLst>
            <pc:docMk/>
            <pc:sldMk cId="0" sldId="258"/>
            <ac:spMk id="7" creationId="{E1C3BCAB-6CCF-4496-936D-B92F5D3194DD}"/>
          </ac:spMkLst>
        </pc:spChg>
        <pc:spChg chg="del">
          <ac:chgData name="Sabri.SALAHEDDINE" userId="S::sabri.salaheddine.eleve@ehtp.ac.ma::f52f6bdb-dded-45e1-bb49-57006b8ae3ae" providerId="AD" clId="Web-{C0A7031B-C2B2-3859-AEF9-1C9E4708D5D6}" dt="2022-01-10T09:11:28.922" v="6"/>
          <ac:spMkLst>
            <pc:docMk/>
            <pc:sldMk cId="0" sldId="258"/>
            <ac:spMk id="9" creationId="{C0CB90FD-DBF6-4517-BDFA-7944D176FAF5}"/>
          </ac:spMkLst>
        </pc:spChg>
        <pc:spChg chg="add mod">
          <ac:chgData name="Sabri.SALAHEDDINE" userId="S::sabri.salaheddine.eleve@ehtp.ac.ma::f52f6bdb-dded-45e1-bb49-57006b8ae3ae" providerId="AD" clId="Web-{C0A7031B-C2B2-3859-AEF9-1C9E4708D5D6}" dt="2022-01-10T09:11:19.640" v="3" actId="1076"/>
          <ac:spMkLst>
            <pc:docMk/>
            <pc:sldMk cId="0" sldId="258"/>
            <ac:spMk id="19" creationId="{6983601A-72E2-4AEA-B578-22B351DB5123}"/>
          </ac:spMkLst>
        </pc:spChg>
        <pc:spChg chg="mod">
          <ac:chgData name="Sabri.SALAHEDDINE" userId="S::sabri.salaheddine.eleve@ehtp.ac.ma::f52f6bdb-dded-45e1-bb49-57006b8ae3ae" providerId="AD" clId="Web-{C0A7031B-C2B2-3859-AEF9-1C9E4708D5D6}" dt="2022-01-10T09:11:50.096" v="25" actId="1076"/>
          <ac:spMkLst>
            <pc:docMk/>
            <pc:sldMk cId="0" sldId="258"/>
            <ac:spMk id="289" creationId="{00000000-0000-0000-0000-000000000000}"/>
          </ac:spMkLst>
        </pc:spChg>
      </pc:sldChg>
      <pc:sldChg chg="addSp delSp modSp">
        <pc:chgData name="Sabri.SALAHEDDINE" userId="S::sabri.salaheddine.eleve@ehtp.ac.ma::f52f6bdb-dded-45e1-bb49-57006b8ae3ae" providerId="AD" clId="Web-{C0A7031B-C2B2-3859-AEF9-1C9E4708D5D6}" dt="2022-01-10T09:24:29.506" v="169" actId="1076"/>
        <pc:sldMkLst>
          <pc:docMk/>
          <pc:sldMk cId="0" sldId="260"/>
        </pc:sldMkLst>
        <pc:spChg chg="del">
          <ac:chgData name="Sabri.SALAHEDDINE" userId="S::sabri.salaheddine.eleve@ehtp.ac.ma::f52f6bdb-dded-45e1-bb49-57006b8ae3ae" providerId="AD" clId="Web-{C0A7031B-C2B2-3859-AEF9-1C9E4708D5D6}" dt="2022-01-10T09:21:25.822" v="123"/>
          <ac:spMkLst>
            <pc:docMk/>
            <pc:sldMk cId="0" sldId="260"/>
            <ac:spMk id="3" creationId="{55B1E8BD-1466-4244-8929-A3ED793F7D26}"/>
          </ac:spMkLst>
        </pc:spChg>
        <pc:spChg chg="add del mod">
          <ac:chgData name="Sabri.SALAHEDDINE" userId="S::sabri.salaheddine.eleve@ehtp.ac.ma::f52f6bdb-dded-45e1-bb49-57006b8ae3ae" providerId="AD" clId="Web-{C0A7031B-C2B2-3859-AEF9-1C9E4708D5D6}" dt="2022-01-10T09:22:13.528" v="132"/>
          <ac:spMkLst>
            <pc:docMk/>
            <pc:sldMk cId="0" sldId="260"/>
            <ac:spMk id="4" creationId="{4457F341-45C1-4E61-9C73-005AF5A52044}"/>
          </ac:spMkLst>
        </pc:spChg>
        <pc:spChg chg="add del mod">
          <ac:chgData name="Sabri.SALAHEDDINE" userId="S::sabri.salaheddine.eleve@ehtp.ac.ma::f52f6bdb-dded-45e1-bb49-57006b8ae3ae" providerId="AD" clId="Web-{C0A7031B-C2B2-3859-AEF9-1C9E4708D5D6}" dt="2022-01-10T09:22:16.888" v="133"/>
          <ac:spMkLst>
            <pc:docMk/>
            <pc:sldMk cId="0" sldId="260"/>
            <ac:spMk id="6" creationId="{8C19972B-821C-43BD-BEE0-5E54ECA42F18}"/>
          </ac:spMkLst>
        </pc:spChg>
        <pc:spChg chg="mod">
          <ac:chgData name="Sabri.SALAHEDDINE" userId="S::sabri.salaheddine.eleve@ehtp.ac.ma::f52f6bdb-dded-45e1-bb49-57006b8ae3ae" providerId="AD" clId="Web-{C0A7031B-C2B2-3859-AEF9-1C9E4708D5D6}" dt="2022-01-10T09:24:29.506" v="169" actId="1076"/>
          <ac:spMkLst>
            <pc:docMk/>
            <pc:sldMk cId="0" sldId="260"/>
            <ac:spMk id="320" creationId="{00000000-0000-0000-0000-000000000000}"/>
          </ac:spMkLst>
        </pc:spChg>
        <pc:spChg chg="del">
          <ac:chgData name="Sabri.SALAHEDDINE" userId="S::sabri.salaheddine.eleve@ehtp.ac.ma::f52f6bdb-dded-45e1-bb49-57006b8ae3ae" providerId="AD" clId="Web-{C0A7031B-C2B2-3859-AEF9-1C9E4708D5D6}" dt="2022-01-10T09:21:33.135" v="124"/>
          <ac:spMkLst>
            <pc:docMk/>
            <pc:sldMk cId="0" sldId="260"/>
            <ac:spMk id="321" creationId="{00000000-0000-0000-0000-000000000000}"/>
          </ac:spMkLst>
        </pc:spChg>
        <pc:spChg chg="mod">
          <ac:chgData name="Sabri.SALAHEDDINE" userId="S::sabri.salaheddine.eleve@ehtp.ac.ma::f52f6bdb-dded-45e1-bb49-57006b8ae3ae" providerId="AD" clId="Web-{C0A7031B-C2B2-3859-AEF9-1C9E4708D5D6}" dt="2022-01-10T09:23:25.205" v="158" actId="1076"/>
          <ac:spMkLst>
            <pc:docMk/>
            <pc:sldMk cId="0" sldId="260"/>
            <ac:spMk id="322" creationId="{00000000-0000-0000-0000-000000000000}"/>
          </ac:spMkLst>
        </pc:spChg>
        <pc:spChg chg="mod">
          <ac:chgData name="Sabri.SALAHEDDINE" userId="S::sabri.salaheddine.eleve@ehtp.ac.ma::f52f6bdb-dded-45e1-bb49-57006b8ae3ae" providerId="AD" clId="Web-{C0A7031B-C2B2-3859-AEF9-1C9E4708D5D6}" dt="2022-01-10T09:22:08.887" v="131" actId="1076"/>
          <ac:spMkLst>
            <pc:docMk/>
            <pc:sldMk cId="0" sldId="260"/>
            <ac:spMk id="324" creationId="{00000000-0000-0000-0000-000000000000}"/>
          </ac:spMkLst>
        </pc:spChg>
        <pc:spChg chg="del">
          <ac:chgData name="Sabri.SALAHEDDINE" userId="S::sabri.salaheddine.eleve@ehtp.ac.ma::f52f6bdb-dded-45e1-bb49-57006b8ae3ae" providerId="AD" clId="Web-{C0A7031B-C2B2-3859-AEF9-1C9E4708D5D6}" dt="2022-01-10T09:21:33.557" v="125"/>
          <ac:spMkLst>
            <pc:docMk/>
            <pc:sldMk cId="0" sldId="260"/>
            <ac:spMk id="325" creationId="{00000000-0000-0000-0000-000000000000}"/>
          </ac:spMkLst>
        </pc:spChg>
        <pc:spChg chg="mod">
          <ac:chgData name="Sabri.SALAHEDDINE" userId="S::sabri.salaheddine.eleve@ehtp.ac.ma::f52f6bdb-dded-45e1-bb49-57006b8ae3ae" providerId="AD" clId="Web-{C0A7031B-C2B2-3859-AEF9-1C9E4708D5D6}" dt="2022-01-10T09:23:07.407" v="156" actId="1076"/>
          <ac:spMkLst>
            <pc:docMk/>
            <pc:sldMk cId="0" sldId="260"/>
            <ac:spMk id="326" creationId="{00000000-0000-0000-0000-000000000000}"/>
          </ac:spMkLst>
        </pc:spChg>
        <pc:grpChg chg="mod">
          <ac:chgData name="Sabri.SALAHEDDINE" userId="S::sabri.salaheddine.eleve@ehtp.ac.ma::f52f6bdb-dded-45e1-bb49-57006b8ae3ae" providerId="AD" clId="Web-{C0A7031B-C2B2-3859-AEF9-1C9E4708D5D6}" dt="2022-01-10T09:22:03.309" v="130" actId="1076"/>
          <ac:grpSpMkLst>
            <pc:docMk/>
            <pc:sldMk cId="0" sldId="260"/>
            <ac:grpSpMk id="327" creationId="{00000000-0000-0000-0000-000000000000}"/>
          </ac:grpSpMkLst>
        </pc:grpChg>
        <pc:grpChg chg="mod">
          <ac:chgData name="Sabri.SALAHEDDINE" userId="S::sabri.salaheddine.eleve@ehtp.ac.ma::f52f6bdb-dded-45e1-bb49-57006b8ae3ae" providerId="AD" clId="Web-{C0A7031B-C2B2-3859-AEF9-1C9E4708D5D6}" dt="2022-01-10T09:23:26.877" v="159" actId="1076"/>
          <ac:grpSpMkLst>
            <pc:docMk/>
            <pc:sldMk cId="0" sldId="260"/>
            <ac:grpSpMk id="330" creationId="{00000000-0000-0000-0000-000000000000}"/>
          </ac:grpSpMkLst>
        </pc:grpChg>
        <pc:grpChg chg="mod">
          <ac:chgData name="Sabri.SALAHEDDINE" userId="S::sabri.salaheddine.eleve@ehtp.ac.ma::f52f6bdb-dded-45e1-bb49-57006b8ae3ae" providerId="AD" clId="Web-{C0A7031B-C2B2-3859-AEF9-1C9E4708D5D6}" dt="2022-01-10T09:23:04.782" v="155" actId="1076"/>
          <ac:grpSpMkLst>
            <pc:docMk/>
            <pc:sldMk cId="0" sldId="260"/>
            <ac:grpSpMk id="335" creationId="{00000000-0000-0000-0000-000000000000}"/>
          </ac:grpSpMkLst>
        </pc:grpChg>
      </pc:sldChg>
      <pc:sldChg chg="add del replId">
        <pc:chgData name="Sabri.SALAHEDDINE" userId="S::sabri.salaheddine.eleve@ehtp.ac.ma::f52f6bdb-dded-45e1-bb49-57006b8ae3ae" providerId="AD" clId="Web-{C0A7031B-C2B2-3859-AEF9-1C9E4708D5D6}" dt="2022-01-10T09:15:36.236" v="62"/>
        <pc:sldMkLst>
          <pc:docMk/>
          <pc:sldMk cId="3577880258" sldId="311"/>
        </pc:sldMkLst>
      </pc:sldChg>
      <pc:sldChg chg="addSp modSp add replId">
        <pc:chgData name="Sabri.SALAHEDDINE" userId="S::sabri.salaheddine.eleve@ehtp.ac.ma::f52f6bdb-dded-45e1-bb49-57006b8ae3ae" providerId="AD" clId="Web-{C0A7031B-C2B2-3859-AEF9-1C9E4708D5D6}" dt="2022-01-10T09:16:46.069" v="95" actId="14100"/>
        <pc:sldMkLst>
          <pc:docMk/>
          <pc:sldMk cId="1474840444" sldId="312"/>
        </pc:sldMkLst>
        <pc:spChg chg="mod">
          <ac:chgData name="Sabri.SALAHEDDINE" userId="S::sabri.salaheddine.eleve@ehtp.ac.ma::f52f6bdb-dded-45e1-bb49-57006b8ae3ae" providerId="AD" clId="Web-{C0A7031B-C2B2-3859-AEF9-1C9E4708D5D6}" dt="2022-01-10T09:16:46.069" v="83" actId="14100"/>
          <ac:spMkLst>
            <pc:docMk/>
            <pc:sldMk cId="1474840444" sldId="312"/>
            <ac:spMk id="2" creationId="{B62CBBF3-6E76-4FF9-BC00-E69A95BCF036}"/>
          </ac:spMkLst>
        </pc:spChg>
        <pc:spChg chg="add mod">
          <ac:chgData name="Sabri.SALAHEDDINE" userId="S::sabri.salaheddine.eleve@ehtp.ac.ma::f52f6bdb-dded-45e1-bb49-57006b8ae3ae" providerId="AD" clId="Web-{C0A7031B-C2B2-3859-AEF9-1C9E4708D5D6}" dt="2022-01-10T09:16:46.069" v="81" actId="14100"/>
          <ac:spMkLst>
            <pc:docMk/>
            <pc:sldMk cId="1474840444" sldId="312"/>
            <ac:spMk id="3" creationId="{4F2309D3-1A57-4BFC-B469-FFE4328DEF52}"/>
          </ac:spMkLst>
        </pc:spChg>
        <pc:spChg chg="add mod">
          <ac:chgData name="Sabri.SALAHEDDINE" userId="S::sabri.salaheddine.eleve@ehtp.ac.ma::f52f6bdb-dded-45e1-bb49-57006b8ae3ae" providerId="AD" clId="Web-{C0A7031B-C2B2-3859-AEF9-1C9E4708D5D6}" dt="2022-01-10T09:16:46.069" v="80" actId="14100"/>
          <ac:spMkLst>
            <pc:docMk/>
            <pc:sldMk cId="1474840444" sldId="312"/>
            <ac:spMk id="4" creationId="{6C881144-3A1E-444D-B70E-7997627A836D}"/>
          </ac:spMkLst>
        </pc:spChg>
        <pc:spChg chg="add mod">
          <ac:chgData name="Sabri.SALAHEDDINE" userId="S::sabri.salaheddine.eleve@ehtp.ac.ma::f52f6bdb-dded-45e1-bb49-57006b8ae3ae" providerId="AD" clId="Web-{C0A7031B-C2B2-3859-AEF9-1C9E4708D5D6}" dt="2022-01-10T09:16:46.069" v="82" actId="14100"/>
          <ac:spMkLst>
            <pc:docMk/>
            <pc:sldMk cId="1474840444" sldId="312"/>
            <ac:spMk id="17" creationId="{40BDEDFC-9EE8-4129-807F-22E334FF852A}"/>
          </ac:spMkLst>
        </pc:spChg>
        <pc:spChg chg="add mod">
          <ac:chgData name="Sabri.SALAHEDDINE" userId="S::sabri.salaheddine.eleve@ehtp.ac.ma::f52f6bdb-dded-45e1-bb49-57006b8ae3ae" providerId="AD" clId="Web-{C0A7031B-C2B2-3859-AEF9-1C9E4708D5D6}" dt="2022-01-10T09:12:19.801" v="33" actId="1076"/>
          <ac:spMkLst>
            <pc:docMk/>
            <pc:sldMk cId="1474840444" sldId="312"/>
            <ac:spMk id="18" creationId="{C9DDE9BA-D58E-475F-B803-2DD8F7714305}"/>
          </ac:spMkLst>
        </pc:spChg>
        <pc:spChg chg="mod">
          <ac:chgData name="Sabri.SALAHEDDINE" userId="S::sabri.salaheddine.eleve@ehtp.ac.ma::f52f6bdb-dded-45e1-bb49-57006b8ae3ae" providerId="AD" clId="Web-{C0A7031B-C2B2-3859-AEF9-1C9E4708D5D6}" dt="2022-01-10T09:16:46.069" v="95" actId="14100"/>
          <ac:spMkLst>
            <pc:docMk/>
            <pc:sldMk cId="1474840444" sldId="312"/>
            <ac:spMk id="291" creationId="{00000000-0000-0000-0000-000000000000}"/>
          </ac:spMkLst>
        </pc:spChg>
        <pc:spChg chg="mod">
          <ac:chgData name="Sabri.SALAHEDDINE" userId="S::sabri.salaheddine.eleve@ehtp.ac.ma::f52f6bdb-dded-45e1-bb49-57006b8ae3ae" providerId="AD" clId="Web-{C0A7031B-C2B2-3859-AEF9-1C9E4708D5D6}" dt="2022-01-10T09:16:46.069" v="94" actId="14100"/>
          <ac:spMkLst>
            <pc:docMk/>
            <pc:sldMk cId="1474840444" sldId="312"/>
            <ac:spMk id="292" creationId="{00000000-0000-0000-0000-000000000000}"/>
          </ac:spMkLst>
        </pc:spChg>
        <pc:spChg chg="mod">
          <ac:chgData name="Sabri.SALAHEDDINE" userId="S::sabri.salaheddine.eleve@ehtp.ac.ma::f52f6bdb-dded-45e1-bb49-57006b8ae3ae" providerId="AD" clId="Web-{C0A7031B-C2B2-3859-AEF9-1C9E4708D5D6}" dt="2022-01-10T09:16:46.069" v="93" actId="14100"/>
          <ac:spMkLst>
            <pc:docMk/>
            <pc:sldMk cId="1474840444" sldId="312"/>
            <ac:spMk id="294" creationId="{00000000-0000-0000-0000-000000000000}"/>
          </ac:spMkLst>
        </pc:spChg>
        <pc:spChg chg="mod">
          <ac:chgData name="Sabri.SALAHEDDINE" userId="S::sabri.salaheddine.eleve@ehtp.ac.ma::f52f6bdb-dded-45e1-bb49-57006b8ae3ae" providerId="AD" clId="Web-{C0A7031B-C2B2-3859-AEF9-1C9E4708D5D6}" dt="2022-01-10T09:16:46.069" v="92" actId="14100"/>
          <ac:spMkLst>
            <pc:docMk/>
            <pc:sldMk cId="1474840444" sldId="312"/>
            <ac:spMk id="295" creationId="{00000000-0000-0000-0000-000000000000}"/>
          </ac:spMkLst>
        </pc:spChg>
        <pc:spChg chg="mod">
          <ac:chgData name="Sabri.SALAHEDDINE" userId="S::sabri.salaheddine.eleve@ehtp.ac.ma::f52f6bdb-dded-45e1-bb49-57006b8ae3ae" providerId="AD" clId="Web-{C0A7031B-C2B2-3859-AEF9-1C9E4708D5D6}" dt="2022-01-10T09:16:46.069" v="91" actId="14100"/>
          <ac:spMkLst>
            <pc:docMk/>
            <pc:sldMk cId="1474840444" sldId="312"/>
            <ac:spMk id="297" creationId="{00000000-0000-0000-0000-000000000000}"/>
          </ac:spMkLst>
        </pc:spChg>
        <pc:spChg chg="mod">
          <ac:chgData name="Sabri.SALAHEDDINE" userId="S::sabri.salaheddine.eleve@ehtp.ac.ma::f52f6bdb-dded-45e1-bb49-57006b8ae3ae" providerId="AD" clId="Web-{C0A7031B-C2B2-3859-AEF9-1C9E4708D5D6}" dt="2022-01-10T09:16:46.069" v="90" actId="14100"/>
          <ac:spMkLst>
            <pc:docMk/>
            <pc:sldMk cId="1474840444" sldId="312"/>
            <ac:spMk id="298" creationId="{00000000-0000-0000-0000-000000000000}"/>
          </ac:spMkLst>
        </pc:spChg>
        <pc:spChg chg="mod">
          <ac:chgData name="Sabri.SALAHEDDINE" userId="S::sabri.salaheddine.eleve@ehtp.ac.ma::f52f6bdb-dded-45e1-bb49-57006b8ae3ae" providerId="AD" clId="Web-{C0A7031B-C2B2-3859-AEF9-1C9E4708D5D6}" dt="2022-01-10T09:16:46.069" v="89" actId="14100"/>
          <ac:spMkLst>
            <pc:docMk/>
            <pc:sldMk cId="1474840444" sldId="312"/>
            <ac:spMk id="300" creationId="{00000000-0000-0000-0000-000000000000}"/>
          </ac:spMkLst>
        </pc:spChg>
        <pc:spChg chg="mod">
          <ac:chgData name="Sabri.SALAHEDDINE" userId="S::sabri.salaheddine.eleve@ehtp.ac.ma::f52f6bdb-dded-45e1-bb49-57006b8ae3ae" providerId="AD" clId="Web-{C0A7031B-C2B2-3859-AEF9-1C9E4708D5D6}" dt="2022-01-10T09:16:46.069" v="88" actId="14100"/>
          <ac:spMkLst>
            <pc:docMk/>
            <pc:sldMk cId="1474840444" sldId="312"/>
            <ac:spMk id="301" creationId="{00000000-0000-0000-0000-000000000000}"/>
          </ac:spMkLst>
        </pc:spChg>
        <pc:spChg chg="mod">
          <ac:chgData name="Sabri.SALAHEDDINE" userId="S::sabri.salaheddine.eleve@ehtp.ac.ma::f52f6bdb-dded-45e1-bb49-57006b8ae3ae" providerId="AD" clId="Web-{C0A7031B-C2B2-3859-AEF9-1C9E4708D5D6}" dt="2022-01-10T09:16:46.069" v="87" actId="14100"/>
          <ac:spMkLst>
            <pc:docMk/>
            <pc:sldMk cId="1474840444" sldId="312"/>
            <ac:spMk id="302" creationId="{00000000-0000-0000-0000-000000000000}"/>
          </ac:spMkLst>
        </pc:spChg>
        <pc:spChg chg="mod">
          <ac:chgData name="Sabri.SALAHEDDINE" userId="S::sabri.salaheddine.eleve@ehtp.ac.ma::f52f6bdb-dded-45e1-bb49-57006b8ae3ae" providerId="AD" clId="Web-{C0A7031B-C2B2-3859-AEF9-1C9E4708D5D6}" dt="2022-01-10T09:16:46.069" v="86" actId="14100"/>
          <ac:spMkLst>
            <pc:docMk/>
            <pc:sldMk cId="1474840444" sldId="312"/>
            <ac:spMk id="303" creationId="{00000000-0000-0000-0000-000000000000}"/>
          </ac:spMkLst>
        </pc:spChg>
        <pc:spChg chg="mod">
          <ac:chgData name="Sabri.SALAHEDDINE" userId="S::sabri.salaheddine.eleve@ehtp.ac.ma::f52f6bdb-dded-45e1-bb49-57006b8ae3ae" providerId="AD" clId="Web-{C0A7031B-C2B2-3859-AEF9-1C9E4708D5D6}" dt="2022-01-10T09:16:46.069" v="85" actId="14100"/>
          <ac:spMkLst>
            <pc:docMk/>
            <pc:sldMk cId="1474840444" sldId="312"/>
            <ac:spMk id="304" creationId="{00000000-0000-0000-0000-000000000000}"/>
          </ac:spMkLst>
        </pc:spChg>
        <pc:spChg chg="mod">
          <ac:chgData name="Sabri.SALAHEDDINE" userId="S::sabri.salaheddine.eleve@ehtp.ac.ma::f52f6bdb-dded-45e1-bb49-57006b8ae3ae" providerId="AD" clId="Web-{C0A7031B-C2B2-3859-AEF9-1C9E4708D5D6}" dt="2022-01-10T09:16:46.069" v="84" actId="14100"/>
          <ac:spMkLst>
            <pc:docMk/>
            <pc:sldMk cId="1474840444" sldId="312"/>
            <ac:spMk id="305" creationId="{00000000-0000-0000-0000-000000000000}"/>
          </ac:spMkLst>
        </pc:spChg>
      </pc:sldChg>
    </pc:docChg>
  </pc:docChgLst>
  <pc:docChgLst>
    <pc:chgData name="Sabri.SALAHEDDINE" userId="S::sabri.salaheddine.eleve@ehtp.ac.ma::f52f6bdb-dded-45e1-bb49-57006b8ae3ae" providerId="AD" clId="Web-{4CD9CBAA-C675-A702-A56B-C2BB15F41110}"/>
    <pc:docChg chg="modSld">
      <pc:chgData name="Sabri.SALAHEDDINE" userId="S::sabri.salaheddine.eleve@ehtp.ac.ma::f52f6bdb-dded-45e1-bb49-57006b8ae3ae" providerId="AD" clId="Web-{4CD9CBAA-C675-A702-A56B-C2BB15F41110}" dt="2022-01-10T08:29:58.375" v="267" actId="14100"/>
      <pc:docMkLst>
        <pc:docMk/>
      </pc:docMkLst>
      <pc:sldChg chg="addSp delSp modSp">
        <pc:chgData name="Sabri.SALAHEDDINE" userId="S::sabri.salaheddine.eleve@ehtp.ac.ma::f52f6bdb-dded-45e1-bb49-57006b8ae3ae" providerId="AD" clId="Web-{4CD9CBAA-C675-A702-A56B-C2BB15F41110}" dt="2022-01-10T08:00:32.221" v="51" actId="20577"/>
        <pc:sldMkLst>
          <pc:docMk/>
          <pc:sldMk cId="0" sldId="256"/>
        </pc:sldMkLst>
        <pc:spChg chg="add del mod">
          <ac:chgData name="Sabri.SALAHEDDINE" userId="S::sabri.salaheddine.eleve@ehtp.ac.ma::f52f6bdb-dded-45e1-bb49-57006b8ae3ae" providerId="AD" clId="Web-{4CD9CBAA-C675-A702-A56B-C2BB15F41110}" dt="2022-01-10T07:57:08.732" v="9"/>
          <ac:spMkLst>
            <pc:docMk/>
            <pc:sldMk cId="0" sldId="256"/>
            <ac:spMk id="3" creationId="{269C2B7F-47B7-4E3B-8D69-18EE50FF4700}"/>
          </ac:spMkLst>
        </pc:spChg>
        <pc:spChg chg="mod">
          <ac:chgData name="Sabri.SALAHEDDINE" userId="S::sabri.salaheddine.eleve@ehtp.ac.ma::f52f6bdb-dded-45e1-bb49-57006b8ae3ae" providerId="AD" clId="Web-{4CD9CBAA-C675-A702-A56B-C2BB15F41110}" dt="2022-01-10T07:57:00.075" v="6" actId="1076"/>
          <ac:spMkLst>
            <pc:docMk/>
            <pc:sldMk cId="0" sldId="256"/>
            <ac:spMk id="270" creationId="{00000000-0000-0000-0000-000000000000}"/>
          </ac:spMkLst>
        </pc:spChg>
        <pc:spChg chg="mod">
          <ac:chgData name="Sabri.SALAHEDDINE" userId="S::sabri.salaheddine.eleve@ehtp.ac.ma::f52f6bdb-dded-45e1-bb49-57006b8ae3ae" providerId="AD" clId="Web-{4CD9CBAA-C675-A702-A56B-C2BB15F41110}" dt="2022-01-10T08:00:32.221" v="51" actId="20577"/>
          <ac:spMkLst>
            <pc:docMk/>
            <pc:sldMk cId="0" sldId="256"/>
            <ac:spMk id="272" creationId="{00000000-0000-0000-0000-000000000000}"/>
          </ac:spMkLst>
        </pc:spChg>
        <pc:spChg chg="del mod">
          <ac:chgData name="Sabri.SALAHEDDINE" userId="S::sabri.salaheddine.eleve@ehtp.ac.ma::f52f6bdb-dded-45e1-bb49-57006b8ae3ae" providerId="AD" clId="Web-{4CD9CBAA-C675-A702-A56B-C2BB15F41110}" dt="2022-01-10T07:57:01.091" v="8"/>
          <ac:spMkLst>
            <pc:docMk/>
            <pc:sldMk cId="0" sldId="256"/>
            <ac:spMk id="273" creationId="{00000000-0000-0000-0000-000000000000}"/>
          </ac:spMkLst>
        </pc:spChg>
        <pc:spChg chg="del">
          <ac:chgData name="Sabri.SALAHEDDINE" userId="S::sabri.salaheddine.eleve@ehtp.ac.ma::f52f6bdb-dded-45e1-bb49-57006b8ae3ae" providerId="AD" clId="Web-{4CD9CBAA-C675-A702-A56B-C2BB15F41110}" dt="2022-01-10T07:57:21.638" v="14"/>
          <ac:spMkLst>
            <pc:docMk/>
            <pc:sldMk cId="0" sldId="256"/>
            <ac:spMk id="274" creationId="{00000000-0000-0000-0000-000000000000}"/>
          </ac:spMkLst>
        </pc:spChg>
        <pc:spChg chg="del">
          <ac:chgData name="Sabri.SALAHEDDINE" userId="S::sabri.salaheddine.eleve@ehtp.ac.ma::f52f6bdb-dded-45e1-bb49-57006b8ae3ae" providerId="AD" clId="Web-{4CD9CBAA-C675-A702-A56B-C2BB15F41110}" dt="2022-01-10T07:57:18.779" v="13"/>
          <ac:spMkLst>
            <pc:docMk/>
            <pc:sldMk cId="0" sldId="256"/>
            <ac:spMk id="275" creationId="{00000000-0000-0000-0000-000000000000}"/>
          </ac:spMkLst>
        </pc:spChg>
        <pc:spChg chg="del">
          <ac:chgData name="Sabri.SALAHEDDINE" userId="S::sabri.salaheddine.eleve@ehtp.ac.ma::f52f6bdb-dded-45e1-bb49-57006b8ae3ae" providerId="AD" clId="Web-{4CD9CBAA-C675-A702-A56B-C2BB15F41110}" dt="2022-01-10T07:57:18.669" v="12"/>
          <ac:spMkLst>
            <pc:docMk/>
            <pc:sldMk cId="0" sldId="256"/>
            <ac:spMk id="276" creationId="{00000000-0000-0000-0000-000000000000}"/>
          </ac:spMkLst>
        </pc:spChg>
        <pc:spChg chg="del">
          <ac:chgData name="Sabri.SALAHEDDINE" userId="S::sabri.salaheddine.eleve@ehtp.ac.ma::f52f6bdb-dded-45e1-bb49-57006b8ae3ae" providerId="AD" clId="Web-{4CD9CBAA-C675-A702-A56B-C2BB15F41110}" dt="2022-01-10T07:57:11.513" v="11"/>
          <ac:spMkLst>
            <pc:docMk/>
            <pc:sldMk cId="0" sldId="256"/>
            <ac:spMk id="277" creationId="{00000000-0000-0000-0000-000000000000}"/>
          </ac:spMkLst>
        </pc:spChg>
        <pc:spChg chg="del">
          <ac:chgData name="Sabri.SALAHEDDINE" userId="S::sabri.salaheddine.eleve@ehtp.ac.ma::f52f6bdb-dded-45e1-bb49-57006b8ae3ae" providerId="AD" clId="Web-{4CD9CBAA-C675-A702-A56B-C2BB15F41110}" dt="2022-01-10T07:57:09.716" v="10"/>
          <ac:spMkLst>
            <pc:docMk/>
            <pc:sldMk cId="0" sldId="256"/>
            <ac:spMk id="278" creationId="{00000000-0000-0000-0000-000000000000}"/>
          </ac:spMkLst>
        </pc:spChg>
        <pc:picChg chg="mod">
          <ac:chgData name="Sabri.SALAHEDDINE" userId="S::sabri.salaheddine.eleve@ehtp.ac.ma::f52f6bdb-dded-45e1-bb49-57006b8ae3ae" providerId="AD" clId="Web-{4CD9CBAA-C675-A702-A56B-C2BB15F41110}" dt="2022-01-10T07:56:48.762" v="4" actId="1076"/>
          <ac:picMkLst>
            <pc:docMk/>
            <pc:sldMk cId="0" sldId="256"/>
            <ac:picMk id="271" creationId="{00000000-0000-0000-0000-000000000000}"/>
          </ac:picMkLst>
        </pc:picChg>
      </pc:sldChg>
      <pc:sldChg chg="addSp delSp modSp">
        <pc:chgData name="Sabri.SALAHEDDINE" userId="S::sabri.salaheddine.eleve@ehtp.ac.ma::f52f6bdb-dded-45e1-bb49-57006b8ae3ae" providerId="AD" clId="Web-{4CD9CBAA-C675-A702-A56B-C2BB15F41110}" dt="2022-01-10T08:26:34.698" v="224"/>
        <pc:sldMkLst>
          <pc:docMk/>
          <pc:sldMk cId="0" sldId="258"/>
        </pc:sldMkLst>
        <pc:spChg chg="add del mod">
          <ac:chgData name="Sabri.SALAHEDDINE" userId="S::sabri.salaheddine.eleve@ehtp.ac.ma::f52f6bdb-dded-45e1-bb49-57006b8ae3ae" providerId="AD" clId="Web-{4CD9CBAA-C675-A702-A56B-C2BB15F41110}" dt="2022-01-10T08:26:02.150" v="220"/>
          <ac:spMkLst>
            <pc:docMk/>
            <pc:sldMk cId="0" sldId="258"/>
            <ac:spMk id="3" creationId="{26424893-B614-41E2-809E-B7197D9419D0}"/>
          </ac:spMkLst>
        </pc:spChg>
        <pc:spChg chg="add del mod">
          <ac:chgData name="Sabri.SALAHEDDINE" userId="S::sabri.salaheddine.eleve@ehtp.ac.ma::f52f6bdb-dded-45e1-bb49-57006b8ae3ae" providerId="AD" clId="Web-{4CD9CBAA-C675-A702-A56B-C2BB15F41110}" dt="2022-01-10T08:26:33.744" v="223"/>
          <ac:spMkLst>
            <pc:docMk/>
            <pc:sldMk cId="0" sldId="258"/>
            <ac:spMk id="5" creationId="{E526C898-CB5E-4615-BF8F-F87FC235DAA3}"/>
          </ac:spMkLst>
        </pc:spChg>
        <pc:spChg chg="add mod">
          <ac:chgData name="Sabri.SALAHEDDINE" userId="S::sabri.salaheddine.eleve@ehtp.ac.ma::f52f6bdb-dded-45e1-bb49-57006b8ae3ae" providerId="AD" clId="Web-{4CD9CBAA-C675-A702-A56B-C2BB15F41110}" dt="2022-01-10T08:26:26.994" v="222"/>
          <ac:spMkLst>
            <pc:docMk/>
            <pc:sldMk cId="0" sldId="258"/>
            <ac:spMk id="7" creationId="{E1C3BCAB-6CCF-4496-936D-B92F5D3194DD}"/>
          </ac:spMkLst>
        </pc:spChg>
        <pc:spChg chg="add mod">
          <ac:chgData name="Sabri.SALAHEDDINE" userId="S::sabri.salaheddine.eleve@ehtp.ac.ma::f52f6bdb-dded-45e1-bb49-57006b8ae3ae" providerId="AD" clId="Web-{4CD9CBAA-C675-A702-A56B-C2BB15F41110}" dt="2022-01-10T08:26:34.698" v="224"/>
          <ac:spMkLst>
            <pc:docMk/>
            <pc:sldMk cId="0" sldId="258"/>
            <ac:spMk id="9" creationId="{C0CB90FD-DBF6-4517-BDFA-7944D176FAF5}"/>
          </ac:spMkLst>
        </pc:spChg>
        <pc:spChg chg="del">
          <ac:chgData name="Sabri.SALAHEDDINE" userId="S::sabri.salaheddine.eleve@ehtp.ac.ma::f52f6bdb-dded-45e1-bb49-57006b8ae3ae" providerId="AD" clId="Web-{4CD9CBAA-C675-A702-A56B-C2BB15F41110}" dt="2022-01-10T08:25:53.431" v="218"/>
          <ac:spMkLst>
            <pc:docMk/>
            <pc:sldMk cId="0" sldId="258"/>
            <ac:spMk id="290" creationId="{00000000-0000-0000-0000-000000000000}"/>
          </ac:spMkLst>
        </pc:spChg>
        <pc:spChg chg="mod">
          <ac:chgData name="Sabri.SALAHEDDINE" userId="S::sabri.salaheddine.eleve@ehtp.ac.ma::f52f6bdb-dded-45e1-bb49-57006b8ae3ae" providerId="AD" clId="Web-{4CD9CBAA-C675-A702-A56B-C2BB15F41110}" dt="2022-01-10T08:04:37.383" v="77" actId="1076"/>
          <ac:spMkLst>
            <pc:docMk/>
            <pc:sldMk cId="0" sldId="258"/>
            <ac:spMk id="291" creationId="{00000000-0000-0000-0000-000000000000}"/>
          </ac:spMkLst>
        </pc:spChg>
        <pc:spChg chg="mod">
          <ac:chgData name="Sabri.SALAHEDDINE" userId="S::sabri.salaheddine.eleve@ehtp.ac.ma::f52f6bdb-dded-45e1-bb49-57006b8ae3ae" providerId="AD" clId="Web-{4CD9CBAA-C675-A702-A56B-C2BB15F41110}" dt="2022-01-10T08:01:23.238" v="56" actId="1076"/>
          <ac:spMkLst>
            <pc:docMk/>
            <pc:sldMk cId="0" sldId="258"/>
            <ac:spMk id="292" creationId="{00000000-0000-0000-0000-000000000000}"/>
          </ac:spMkLst>
        </pc:spChg>
        <pc:spChg chg="del">
          <ac:chgData name="Sabri.SALAHEDDINE" userId="S::sabri.salaheddine.eleve@ehtp.ac.ma::f52f6bdb-dded-45e1-bb49-57006b8ae3ae" providerId="AD" clId="Web-{4CD9CBAA-C675-A702-A56B-C2BB15F41110}" dt="2022-01-10T08:26:01.650" v="219"/>
          <ac:spMkLst>
            <pc:docMk/>
            <pc:sldMk cId="0" sldId="258"/>
            <ac:spMk id="293" creationId="{00000000-0000-0000-0000-000000000000}"/>
          </ac:spMkLst>
        </pc:spChg>
        <pc:spChg chg="mod">
          <ac:chgData name="Sabri.SALAHEDDINE" userId="S::sabri.salaheddine.eleve@ehtp.ac.ma::f52f6bdb-dded-45e1-bb49-57006b8ae3ae" providerId="AD" clId="Web-{4CD9CBAA-C675-A702-A56B-C2BB15F41110}" dt="2022-01-10T08:05:32.400" v="93" actId="20577"/>
          <ac:spMkLst>
            <pc:docMk/>
            <pc:sldMk cId="0" sldId="258"/>
            <ac:spMk id="294" creationId="{00000000-0000-0000-0000-000000000000}"/>
          </ac:spMkLst>
        </pc:spChg>
        <pc:spChg chg="mod">
          <ac:chgData name="Sabri.SALAHEDDINE" userId="S::sabri.salaheddine.eleve@ehtp.ac.ma::f52f6bdb-dded-45e1-bb49-57006b8ae3ae" providerId="AD" clId="Web-{4CD9CBAA-C675-A702-A56B-C2BB15F41110}" dt="2022-01-10T08:02:01.505" v="58" actId="1076"/>
          <ac:spMkLst>
            <pc:docMk/>
            <pc:sldMk cId="0" sldId="258"/>
            <ac:spMk id="295" creationId="{00000000-0000-0000-0000-000000000000}"/>
          </ac:spMkLst>
        </pc:spChg>
        <pc:spChg chg="del mod">
          <ac:chgData name="Sabri.SALAHEDDINE" userId="S::sabri.salaheddine.eleve@ehtp.ac.ma::f52f6bdb-dded-45e1-bb49-57006b8ae3ae" providerId="AD" clId="Web-{4CD9CBAA-C675-A702-A56B-C2BB15F41110}" dt="2022-01-10T08:26:26.994" v="222"/>
          <ac:spMkLst>
            <pc:docMk/>
            <pc:sldMk cId="0" sldId="258"/>
            <ac:spMk id="296" creationId="{00000000-0000-0000-0000-000000000000}"/>
          </ac:spMkLst>
        </pc:spChg>
        <pc:spChg chg="mod">
          <ac:chgData name="Sabri.SALAHEDDINE" userId="S::sabri.salaheddine.eleve@ehtp.ac.ma::f52f6bdb-dded-45e1-bb49-57006b8ae3ae" providerId="AD" clId="Web-{4CD9CBAA-C675-A702-A56B-C2BB15F41110}" dt="2022-01-10T08:12:09.692" v="134" actId="1076"/>
          <ac:spMkLst>
            <pc:docMk/>
            <pc:sldMk cId="0" sldId="258"/>
            <ac:spMk id="297" creationId="{00000000-0000-0000-0000-000000000000}"/>
          </ac:spMkLst>
        </pc:spChg>
        <pc:spChg chg="mod">
          <ac:chgData name="Sabri.SALAHEDDINE" userId="S::sabri.salaheddine.eleve@ehtp.ac.ma::f52f6bdb-dded-45e1-bb49-57006b8ae3ae" providerId="AD" clId="Web-{4CD9CBAA-C675-A702-A56B-C2BB15F41110}" dt="2022-01-10T08:03:48.445" v="68" actId="1076"/>
          <ac:spMkLst>
            <pc:docMk/>
            <pc:sldMk cId="0" sldId="258"/>
            <ac:spMk id="298" creationId="{00000000-0000-0000-0000-000000000000}"/>
          </ac:spMkLst>
        </pc:spChg>
        <pc:spChg chg="del">
          <ac:chgData name="Sabri.SALAHEDDINE" userId="S::sabri.salaheddine.eleve@ehtp.ac.ma::f52f6bdb-dded-45e1-bb49-57006b8ae3ae" providerId="AD" clId="Web-{4CD9CBAA-C675-A702-A56B-C2BB15F41110}" dt="2022-01-10T08:26:34.698" v="224"/>
          <ac:spMkLst>
            <pc:docMk/>
            <pc:sldMk cId="0" sldId="258"/>
            <ac:spMk id="299" creationId="{00000000-0000-0000-0000-000000000000}"/>
          </ac:spMkLst>
        </pc:spChg>
        <pc:spChg chg="mod">
          <ac:chgData name="Sabri.SALAHEDDINE" userId="S::sabri.salaheddine.eleve@ehtp.ac.ma::f52f6bdb-dded-45e1-bb49-57006b8ae3ae" providerId="AD" clId="Web-{4CD9CBAA-C675-A702-A56B-C2BB15F41110}" dt="2022-01-10T08:11:41.019" v="131" actId="1076"/>
          <ac:spMkLst>
            <pc:docMk/>
            <pc:sldMk cId="0" sldId="258"/>
            <ac:spMk id="300" creationId="{00000000-0000-0000-0000-000000000000}"/>
          </ac:spMkLst>
        </pc:spChg>
        <pc:spChg chg="mod">
          <ac:chgData name="Sabri.SALAHEDDINE" userId="S::sabri.salaheddine.eleve@ehtp.ac.ma::f52f6bdb-dded-45e1-bb49-57006b8ae3ae" providerId="AD" clId="Web-{4CD9CBAA-C675-A702-A56B-C2BB15F41110}" dt="2022-01-10T08:03:25.116" v="64" actId="1076"/>
          <ac:spMkLst>
            <pc:docMk/>
            <pc:sldMk cId="0" sldId="258"/>
            <ac:spMk id="301" creationId="{00000000-0000-0000-0000-000000000000}"/>
          </ac:spMkLst>
        </pc:spChg>
        <pc:spChg chg="mod">
          <ac:chgData name="Sabri.SALAHEDDINE" userId="S::sabri.salaheddine.eleve@ehtp.ac.ma::f52f6bdb-dded-45e1-bb49-57006b8ae3ae" providerId="AD" clId="Web-{4CD9CBAA-C675-A702-A56B-C2BB15F41110}" dt="2022-01-10T08:01:23.238" v="57" actId="1076"/>
          <ac:spMkLst>
            <pc:docMk/>
            <pc:sldMk cId="0" sldId="258"/>
            <ac:spMk id="302" creationId="{00000000-0000-0000-0000-000000000000}"/>
          </ac:spMkLst>
        </pc:spChg>
        <pc:spChg chg="mod">
          <ac:chgData name="Sabri.SALAHEDDINE" userId="S::sabri.salaheddine.eleve@ehtp.ac.ma::f52f6bdb-dded-45e1-bb49-57006b8ae3ae" providerId="AD" clId="Web-{4CD9CBAA-C675-A702-A56B-C2BB15F41110}" dt="2022-01-10T08:02:01.520" v="59" actId="1076"/>
          <ac:spMkLst>
            <pc:docMk/>
            <pc:sldMk cId="0" sldId="258"/>
            <ac:spMk id="303" creationId="{00000000-0000-0000-0000-000000000000}"/>
          </ac:spMkLst>
        </pc:spChg>
        <pc:spChg chg="mod">
          <ac:chgData name="Sabri.SALAHEDDINE" userId="S::sabri.salaheddine.eleve@ehtp.ac.ma::f52f6bdb-dded-45e1-bb49-57006b8ae3ae" providerId="AD" clId="Web-{4CD9CBAA-C675-A702-A56B-C2BB15F41110}" dt="2022-01-10T08:03:12.913" v="63" actId="1076"/>
          <ac:spMkLst>
            <pc:docMk/>
            <pc:sldMk cId="0" sldId="258"/>
            <ac:spMk id="304" creationId="{00000000-0000-0000-0000-000000000000}"/>
          </ac:spMkLst>
        </pc:spChg>
        <pc:spChg chg="mod">
          <ac:chgData name="Sabri.SALAHEDDINE" userId="S::sabri.salaheddine.eleve@ehtp.ac.ma::f52f6bdb-dded-45e1-bb49-57006b8ae3ae" providerId="AD" clId="Web-{4CD9CBAA-C675-A702-A56B-C2BB15F41110}" dt="2022-01-10T08:03:41.976" v="67" actId="1076"/>
          <ac:spMkLst>
            <pc:docMk/>
            <pc:sldMk cId="0" sldId="258"/>
            <ac:spMk id="305" creationId="{00000000-0000-0000-0000-000000000000}"/>
          </ac:spMkLst>
        </pc:spChg>
      </pc:sldChg>
      <pc:sldChg chg="addSp delSp modSp">
        <pc:chgData name="Sabri.SALAHEDDINE" userId="S::sabri.salaheddine.eleve@ehtp.ac.ma::f52f6bdb-dded-45e1-bb49-57006b8ae3ae" providerId="AD" clId="Web-{4CD9CBAA-C675-A702-A56B-C2BB15F41110}" dt="2022-01-10T08:26:43.495" v="225"/>
        <pc:sldMkLst>
          <pc:docMk/>
          <pc:sldMk cId="0" sldId="259"/>
        </pc:sldMkLst>
        <pc:spChg chg="add del mod">
          <ac:chgData name="Sabri.SALAHEDDINE" userId="S::sabri.salaheddine.eleve@ehtp.ac.ma::f52f6bdb-dded-45e1-bb49-57006b8ae3ae" providerId="AD" clId="Web-{4CD9CBAA-C675-A702-A56B-C2BB15F41110}" dt="2022-01-10T08:26:43.495" v="225"/>
          <ac:spMkLst>
            <pc:docMk/>
            <pc:sldMk cId="0" sldId="259"/>
            <ac:spMk id="3" creationId="{4DFE81FA-CD84-4A32-9221-B350CB30E2D8}"/>
          </ac:spMkLst>
        </pc:spChg>
        <pc:spChg chg="mod">
          <ac:chgData name="Sabri.SALAHEDDINE" userId="S::sabri.salaheddine.eleve@ehtp.ac.ma::f52f6bdb-dded-45e1-bb49-57006b8ae3ae" providerId="AD" clId="Web-{4CD9CBAA-C675-A702-A56B-C2BB15F41110}" dt="2022-01-10T08:21:18.408" v="150" actId="1076"/>
          <ac:spMkLst>
            <pc:docMk/>
            <pc:sldMk cId="0" sldId="259"/>
            <ac:spMk id="310" creationId="{00000000-0000-0000-0000-000000000000}"/>
          </ac:spMkLst>
        </pc:spChg>
        <pc:spChg chg="del">
          <ac:chgData name="Sabri.SALAHEDDINE" userId="S::sabri.salaheddine.eleve@ehtp.ac.ma::f52f6bdb-dded-45e1-bb49-57006b8ae3ae" providerId="AD" clId="Web-{4CD9CBAA-C675-A702-A56B-C2BB15F41110}" dt="2022-01-10T08:21:28.581" v="152"/>
          <ac:spMkLst>
            <pc:docMk/>
            <pc:sldMk cId="0" sldId="259"/>
            <ac:spMk id="311" creationId="{00000000-0000-0000-0000-000000000000}"/>
          </ac:spMkLst>
        </pc:spChg>
        <pc:spChg chg="mod">
          <ac:chgData name="Sabri.SALAHEDDINE" userId="S::sabri.salaheddine.eleve@ehtp.ac.ma::f52f6bdb-dded-45e1-bb49-57006b8ae3ae" providerId="AD" clId="Web-{4CD9CBAA-C675-A702-A56B-C2BB15F41110}" dt="2022-01-10T08:21:12.299" v="147" actId="1076"/>
          <ac:spMkLst>
            <pc:docMk/>
            <pc:sldMk cId="0" sldId="259"/>
            <ac:spMk id="312" creationId="{00000000-0000-0000-0000-000000000000}"/>
          </ac:spMkLst>
        </pc:spChg>
        <pc:spChg chg="mod">
          <ac:chgData name="Sabri.SALAHEDDINE" userId="S::sabri.salaheddine.eleve@ehtp.ac.ma::f52f6bdb-dded-45e1-bb49-57006b8ae3ae" providerId="AD" clId="Web-{4CD9CBAA-C675-A702-A56B-C2BB15F41110}" dt="2022-01-10T08:21:12.315" v="148" actId="1076"/>
          <ac:spMkLst>
            <pc:docMk/>
            <pc:sldMk cId="0" sldId="259"/>
            <ac:spMk id="314" creationId="{00000000-0000-0000-0000-000000000000}"/>
          </ac:spMkLst>
        </pc:spChg>
        <pc:spChg chg="del">
          <ac:chgData name="Sabri.SALAHEDDINE" userId="S::sabri.salaheddine.eleve@ehtp.ac.ma::f52f6bdb-dded-45e1-bb49-57006b8ae3ae" providerId="AD" clId="Web-{4CD9CBAA-C675-A702-A56B-C2BB15F41110}" dt="2022-01-10T08:21:22.408" v="151"/>
          <ac:spMkLst>
            <pc:docMk/>
            <pc:sldMk cId="0" sldId="259"/>
            <ac:spMk id="315" creationId="{00000000-0000-0000-0000-000000000000}"/>
          </ac:spMkLst>
        </pc:spChg>
      </pc:sldChg>
      <pc:sldChg chg="addSp delSp modSp">
        <pc:chgData name="Sabri.SALAHEDDINE" userId="S::sabri.salaheddine.eleve@ehtp.ac.ma::f52f6bdb-dded-45e1-bb49-57006b8ae3ae" providerId="AD" clId="Web-{4CD9CBAA-C675-A702-A56B-C2BB15F41110}" dt="2022-01-10T08:29:58.375" v="267" actId="14100"/>
        <pc:sldMkLst>
          <pc:docMk/>
          <pc:sldMk cId="0" sldId="260"/>
        </pc:sldMkLst>
        <pc:spChg chg="add mod">
          <ac:chgData name="Sabri.SALAHEDDINE" userId="S::sabri.salaheddine.eleve@ehtp.ac.ma::f52f6bdb-dded-45e1-bb49-57006b8ae3ae" providerId="AD" clId="Web-{4CD9CBAA-C675-A702-A56B-C2BB15F41110}" dt="2022-01-10T08:29:50.062" v="266"/>
          <ac:spMkLst>
            <pc:docMk/>
            <pc:sldMk cId="0" sldId="260"/>
            <ac:spMk id="3" creationId="{55B1E8BD-1466-4244-8929-A3ED793F7D26}"/>
          </ac:spMkLst>
        </pc:spChg>
        <pc:spChg chg="mod">
          <ac:chgData name="Sabri.SALAHEDDINE" userId="S::sabri.salaheddine.eleve@ehtp.ac.ma::f52f6bdb-dded-45e1-bb49-57006b8ae3ae" providerId="AD" clId="Web-{4CD9CBAA-C675-A702-A56B-C2BB15F41110}" dt="2022-01-10T08:27:41.309" v="234" actId="1076"/>
          <ac:spMkLst>
            <pc:docMk/>
            <pc:sldMk cId="0" sldId="260"/>
            <ac:spMk id="320" creationId="{00000000-0000-0000-0000-000000000000}"/>
          </ac:spMkLst>
        </pc:spChg>
        <pc:spChg chg="del mod">
          <ac:chgData name="Sabri.SALAHEDDINE" userId="S::sabri.salaheddine.eleve@ehtp.ac.ma::f52f6bdb-dded-45e1-bb49-57006b8ae3ae" providerId="AD" clId="Web-{4CD9CBAA-C675-A702-A56B-C2BB15F41110}" dt="2022-01-10T08:29:50.062" v="266"/>
          <ac:spMkLst>
            <pc:docMk/>
            <pc:sldMk cId="0" sldId="260"/>
            <ac:spMk id="323" creationId="{00000000-0000-0000-0000-000000000000}"/>
          </ac:spMkLst>
        </pc:spChg>
        <pc:spChg chg="mod">
          <ac:chgData name="Sabri.SALAHEDDINE" userId="S::sabri.salaheddine.eleve@ehtp.ac.ma::f52f6bdb-dded-45e1-bb49-57006b8ae3ae" providerId="AD" clId="Web-{4CD9CBAA-C675-A702-A56B-C2BB15F41110}" dt="2022-01-10T08:29:58.375" v="267" actId="14100"/>
          <ac:spMkLst>
            <pc:docMk/>
            <pc:sldMk cId="0" sldId="260"/>
            <ac:spMk id="324" creationId="{00000000-0000-0000-0000-000000000000}"/>
          </ac:spMkLst>
        </pc:spChg>
      </pc:sldChg>
      <pc:sldChg chg="addSp delSp modSp">
        <pc:chgData name="Sabri.SALAHEDDINE" userId="S::sabri.salaheddine.eleve@ehtp.ac.ma::f52f6bdb-dded-45e1-bb49-57006b8ae3ae" providerId="AD" clId="Web-{4CD9CBAA-C675-A702-A56B-C2BB15F41110}" dt="2022-01-10T08:25:41.322" v="217" actId="1076"/>
        <pc:sldMkLst>
          <pc:docMk/>
          <pc:sldMk cId="0" sldId="269"/>
        </pc:sldMkLst>
        <pc:spChg chg="add del mod">
          <ac:chgData name="Sabri.SALAHEDDINE" userId="S::sabri.salaheddine.eleve@ehtp.ac.ma::f52f6bdb-dded-45e1-bb49-57006b8ae3ae" providerId="AD" clId="Web-{4CD9CBAA-C675-A702-A56B-C2BB15F41110}" dt="2022-01-10T08:24:29.960" v="201"/>
          <ac:spMkLst>
            <pc:docMk/>
            <pc:sldMk cId="0" sldId="269"/>
            <ac:spMk id="3" creationId="{9F28ABA5-CFCF-45D8-9F21-33FB1CC3875F}"/>
          </ac:spMkLst>
        </pc:spChg>
        <pc:spChg chg="mod">
          <ac:chgData name="Sabri.SALAHEDDINE" userId="S::sabri.salaheddine.eleve@ehtp.ac.ma::f52f6bdb-dded-45e1-bb49-57006b8ae3ae" providerId="AD" clId="Web-{4CD9CBAA-C675-A702-A56B-C2BB15F41110}" dt="2022-01-10T08:25:41.322" v="217" actId="1076"/>
          <ac:spMkLst>
            <pc:docMk/>
            <pc:sldMk cId="0" sldId="269"/>
            <ac:spMk id="414" creationId="{00000000-0000-0000-0000-000000000000}"/>
          </ac:spMkLst>
        </pc:spChg>
        <pc:spChg chg="del">
          <ac:chgData name="Sabri.SALAHEDDINE" userId="S::sabri.salaheddine.eleve@ehtp.ac.ma::f52f6bdb-dded-45e1-bb49-57006b8ae3ae" providerId="AD" clId="Web-{4CD9CBAA-C675-A702-A56B-C2BB15F41110}" dt="2022-01-10T08:24:20.350" v="199"/>
          <ac:spMkLst>
            <pc:docMk/>
            <pc:sldMk cId="0" sldId="269"/>
            <ac:spMk id="415" creationId="{00000000-0000-0000-0000-000000000000}"/>
          </ac:spMkLst>
        </pc:spChg>
        <pc:spChg chg="mod">
          <ac:chgData name="Sabri.SALAHEDDINE" userId="S::sabri.salaheddine.eleve@ehtp.ac.ma::f52f6bdb-dded-45e1-bb49-57006b8ae3ae" providerId="AD" clId="Web-{4CD9CBAA-C675-A702-A56B-C2BB15F41110}" dt="2022-01-10T08:22:28.301" v="153" actId="1076"/>
          <ac:spMkLst>
            <pc:docMk/>
            <pc:sldMk cId="0" sldId="269"/>
            <ac:spMk id="416" creationId="{00000000-0000-0000-0000-000000000000}"/>
          </ac:spMkLst>
        </pc:spChg>
        <pc:spChg chg="mod">
          <ac:chgData name="Sabri.SALAHEDDINE" userId="S::sabri.salaheddine.eleve@ehtp.ac.ma::f52f6bdb-dded-45e1-bb49-57006b8ae3ae" providerId="AD" clId="Web-{4CD9CBAA-C675-A702-A56B-C2BB15F41110}" dt="2022-01-10T08:22:34.613" v="154" actId="1076"/>
          <ac:spMkLst>
            <pc:docMk/>
            <pc:sldMk cId="0" sldId="269"/>
            <ac:spMk id="417" creationId="{00000000-0000-0000-0000-000000000000}"/>
          </ac:spMkLst>
        </pc:spChg>
        <pc:spChg chg="del">
          <ac:chgData name="Sabri.SALAHEDDINE" userId="S::sabri.salaheddine.eleve@ehtp.ac.ma::f52f6bdb-dded-45e1-bb49-57006b8ae3ae" providerId="AD" clId="Web-{4CD9CBAA-C675-A702-A56B-C2BB15F41110}" dt="2022-01-10T08:22:35.723" v="155"/>
          <ac:spMkLst>
            <pc:docMk/>
            <pc:sldMk cId="0" sldId="269"/>
            <ac:spMk id="421" creationId="{00000000-0000-0000-0000-000000000000}"/>
          </ac:spMkLst>
        </pc:spChg>
        <pc:spChg chg="del">
          <ac:chgData name="Sabri.SALAHEDDINE" userId="S::sabri.salaheddine.eleve@ehtp.ac.ma::f52f6bdb-dded-45e1-bb49-57006b8ae3ae" providerId="AD" clId="Web-{4CD9CBAA-C675-A702-A56B-C2BB15F41110}" dt="2022-01-10T08:22:46.004" v="156"/>
          <ac:spMkLst>
            <pc:docMk/>
            <pc:sldMk cId="0" sldId="269"/>
            <ac:spMk id="422" creationId="{00000000-0000-0000-0000-000000000000}"/>
          </ac:spMkLst>
        </pc:spChg>
      </pc:sldChg>
      <pc:sldChg chg="addSp">
        <pc:chgData name="Sabri.SALAHEDDINE" userId="S::sabri.salaheddine.eleve@ehtp.ac.ma::f52f6bdb-dded-45e1-bb49-57006b8ae3ae" providerId="AD" clId="Web-{4CD9CBAA-C675-A702-A56B-C2BB15F41110}" dt="2022-01-10T08:20:30.860" v="138"/>
        <pc:sldMkLst>
          <pc:docMk/>
          <pc:sldMk cId="0" sldId="298"/>
        </pc:sldMkLst>
        <pc:spChg chg="add">
          <ac:chgData name="Sabri.SALAHEDDINE" userId="S::sabri.salaheddine.eleve@ehtp.ac.ma::f52f6bdb-dded-45e1-bb49-57006b8ae3ae" providerId="AD" clId="Web-{4CD9CBAA-C675-A702-A56B-C2BB15F41110}" dt="2022-01-10T08:20:29.267" v="137"/>
          <ac:spMkLst>
            <pc:docMk/>
            <pc:sldMk cId="0" sldId="298"/>
            <ac:spMk id="2" creationId="{2A4AB3F4-4F85-442D-A698-BEDD58771816}"/>
          </ac:spMkLst>
        </pc:spChg>
        <pc:spChg chg="add">
          <ac:chgData name="Sabri.SALAHEDDINE" userId="S::sabri.salaheddine.eleve@ehtp.ac.ma::f52f6bdb-dded-45e1-bb49-57006b8ae3ae" providerId="AD" clId="Web-{4CD9CBAA-C675-A702-A56B-C2BB15F41110}" dt="2022-01-10T08:20:30.860" v="138"/>
          <ac:spMkLst>
            <pc:docMk/>
            <pc:sldMk cId="0" sldId="298"/>
            <ac:spMk id="3" creationId="{318923A8-2E33-4BD1-9A44-306E5ADD3477}"/>
          </ac:spMkLst>
        </pc:spChg>
      </pc:sldChg>
      <pc:sldChg chg="addSp">
        <pc:chgData name="Sabri.SALAHEDDINE" userId="S::sabri.salaheddine.eleve@ehtp.ac.ma::f52f6bdb-dded-45e1-bb49-57006b8ae3ae" providerId="AD" clId="Web-{4CD9CBAA-C675-A702-A56B-C2BB15F41110}" dt="2022-01-10T08:19:55.719" v="136"/>
        <pc:sldMkLst>
          <pc:docMk/>
          <pc:sldMk cId="0" sldId="299"/>
        </pc:sldMkLst>
        <pc:spChg chg="add">
          <ac:chgData name="Sabri.SALAHEDDINE" userId="S::sabri.salaheddine.eleve@ehtp.ac.ma::f52f6bdb-dded-45e1-bb49-57006b8ae3ae" providerId="AD" clId="Web-{4CD9CBAA-C675-A702-A56B-C2BB15F41110}" dt="2022-01-10T08:19:45.953" v="135"/>
          <ac:spMkLst>
            <pc:docMk/>
            <pc:sldMk cId="0" sldId="299"/>
            <ac:spMk id="2" creationId="{900EAE49-3848-4C80-96F3-086B88201E34}"/>
          </ac:spMkLst>
        </pc:spChg>
        <pc:spChg chg="add">
          <ac:chgData name="Sabri.SALAHEDDINE" userId="S::sabri.salaheddine.eleve@ehtp.ac.ma::f52f6bdb-dded-45e1-bb49-57006b8ae3ae" providerId="AD" clId="Web-{4CD9CBAA-C675-A702-A56B-C2BB15F41110}" dt="2022-01-10T08:19:55.719" v="136"/>
          <ac:spMkLst>
            <pc:docMk/>
            <pc:sldMk cId="0" sldId="299"/>
            <ac:spMk id="3" creationId="{FD60E512-1843-4CB2-8A0A-A3A5D481CEB4}"/>
          </ac:spMkLst>
        </pc:spChg>
      </pc:sldChg>
    </pc:docChg>
  </pc:docChgLst>
  <pc:docChgLst>
    <pc:chgData name="Sabri.SALAHEDDINE" userId="S::sabri.salaheddine.eleve@ehtp.ac.ma::f52f6bdb-dded-45e1-bb49-57006b8ae3ae" providerId="AD" clId="Web-{DE0E07D2-88BC-70A2-846E-0FEDB91BDB2D}"/>
    <pc:docChg chg="modSld">
      <pc:chgData name="Sabri.SALAHEDDINE" userId="S::sabri.salaheddine.eleve@ehtp.ac.ma::f52f6bdb-dded-45e1-bb49-57006b8ae3ae" providerId="AD" clId="Web-{DE0E07D2-88BC-70A2-846E-0FEDB91BDB2D}" dt="2022-01-10T09:46:21.655" v="9" actId="1076"/>
      <pc:docMkLst>
        <pc:docMk/>
      </pc:docMkLst>
      <pc:sldChg chg="modSp">
        <pc:chgData name="Sabri.SALAHEDDINE" userId="S::sabri.salaheddine.eleve@ehtp.ac.ma::f52f6bdb-dded-45e1-bb49-57006b8ae3ae" providerId="AD" clId="Web-{DE0E07D2-88BC-70A2-846E-0FEDB91BDB2D}" dt="2022-01-10T09:46:21.655" v="9" actId="1076"/>
        <pc:sldMkLst>
          <pc:docMk/>
          <pc:sldMk cId="1474840444" sldId="312"/>
        </pc:sldMkLst>
        <pc:spChg chg="mod">
          <ac:chgData name="Sabri.SALAHEDDINE" userId="S::sabri.salaheddine.eleve@ehtp.ac.ma::f52f6bdb-dded-45e1-bb49-57006b8ae3ae" providerId="AD" clId="Web-{DE0E07D2-88BC-70A2-846E-0FEDB91BDB2D}" dt="2022-01-10T09:46:01.826" v="6" actId="1076"/>
          <ac:spMkLst>
            <pc:docMk/>
            <pc:sldMk cId="1474840444" sldId="312"/>
            <ac:spMk id="291" creationId="{00000000-0000-0000-0000-000000000000}"/>
          </ac:spMkLst>
        </pc:spChg>
        <pc:spChg chg="mod">
          <ac:chgData name="Sabri.SALAHEDDINE" userId="S::sabri.salaheddine.eleve@ehtp.ac.ma::f52f6bdb-dded-45e1-bb49-57006b8ae3ae" providerId="AD" clId="Web-{DE0E07D2-88BC-70A2-846E-0FEDB91BDB2D}" dt="2022-01-10T09:45:58.717" v="5" actId="1076"/>
          <ac:spMkLst>
            <pc:docMk/>
            <pc:sldMk cId="1474840444" sldId="312"/>
            <ac:spMk id="294" creationId="{00000000-0000-0000-0000-000000000000}"/>
          </ac:spMkLst>
        </pc:spChg>
        <pc:spChg chg="mod">
          <ac:chgData name="Sabri.SALAHEDDINE" userId="S::sabri.salaheddine.eleve@ehtp.ac.ma::f52f6bdb-dded-45e1-bb49-57006b8ae3ae" providerId="AD" clId="Web-{DE0E07D2-88BC-70A2-846E-0FEDB91BDB2D}" dt="2022-01-10T09:46:21.655" v="9" actId="1076"/>
          <ac:spMkLst>
            <pc:docMk/>
            <pc:sldMk cId="1474840444" sldId="312"/>
            <ac:spMk id="297" creationId="{00000000-0000-0000-0000-000000000000}"/>
          </ac:spMkLst>
        </pc:spChg>
        <pc:spChg chg="mod">
          <ac:chgData name="Sabri.SALAHEDDINE" userId="S::sabri.salaheddine.eleve@ehtp.ac.ma::f52f6bdb-dded-45e1-bb49-57006b8ae3ae" providerId="AD" clId="Web-{DE0E07D2-88BC-70A2-846E-0FEDB91BDB2D}" dt="2022-01-10T09:46:12.217" v="8" actId="1076"/>
          <ac:spMkLst>
            <pc:docMk/>
            <pc:sldMk cId="1474840444" sldId="312"/>
            <ac:spMk id="300" creationId="{00000000-0000-0000-0000-000000000000}"/>
          </ac:spMkLst>
        </pc:spChg>
      </pc:sldChg>
    </pc:docChg>
  </pc:docChgLst>
  <pc:docChgLst>
    <pc:chgData name="Sabri.SALAHEDDINE" userId="S::sabri.salaheddine.eleve@ehtp.ac.ma::f52f6bdb-dded-45e1-bb49-57006b8ae3ae" providerId="AD" clId="Web-{8738A3D1-0154-56B7-7897-F4A4D8B0062C}"/>
    <pc:docChg chg="modSld sldOrd">
      <pc:chgData name="Sabri.SALAHEDDINE" userId="S::sabri.salaheddine.eleve@ehtp.ac.ma::f52f6bdb-dded-45e1-bb49-57006b8ae3ae" providerId="AD" clId="Web-{8738A3D1-0154-56B7-7897-F4A4D8B0062C}" dt="2022-01-10T10:33:49.743" v="92"/>
      <pc:docMkLst>
        <pc:docMk/>
      </pc:docMkLst>
      <pc:sldChg chg="addSp delSp ord">
        <pc:chgData name="Sabri.SALAHEDDINE" userId="S::sabri.salaheddine.eleve@ehtp.ac.ma::f52f6bdb-dded-45e1-bb49-57006b8ae3ae" providerId="AD" clId="Web-{8738A3D1-0154-56B7-7897-F4A4D8B0062C}" dt="2022-01-10T10:22:53.741" v="61"/>
        <pc:sldMkLst>
          <pc:docMk/>
          <pc:sldMk cId="0" sldId="260"/>
        </pc:sldMkLst>
        <pc:spChg chg="add del">
          <ac:chgData name="Sabri.SALAHEDDINE" userId="S::sabri.salaheddine.eleve@ehtp.ac.ma::f52f6bdb-dded-45e1-bb49-57006b8ae3ae" providerId="AD" clId="Web-{8738A3D1-0154-56B7-7897-F4A4D8B0062C}" dt="2022-01-10T10:22:53.741" v="61"/>
          <ac:spMkLst>
            <pc:docMk/>
            <pc:sldMk cId="0" sldId="260"/>
            <ac:spMk id="2" creationId="{83F2E71A-53E7-4E1E-9592-E46CF6A85C8E}"/>
          </ac:spMkLst>
        </pc:spChg>
        <pc:spChg chg="add del">
          <ac:chgData name="Sabri.SALAHEDDINE" userId="S::sabri.salaheddine.eleve@ehtp.ac.ma::f52f6bdb-dded-45e1-bb49-57006b8ae3ae" providerId="AD" clId="Web-{8738A3D1-0154-56B7-7897-F4A4D8B0062C}" dt="2022-01-10T10:22:48.788" v="60"/>
          <ac:spMkLst>
            <pc:docMk/>
            <pc:sldMk cId="0" sldId="260"/>
            <ac:spMk id="3" creationId="{1FD09EB6-348D-448F-9585-7C0B3821224F}"/>
          </ac:spMkLst>
        </pc:spChg>
        <pc:spChg chg="add del">
          <ac:chgData name="Sabri.SALAHEDDINE" userId="S::sabri.salaheddine.eleve@ehtp.ac.ma::f52f6bdb-dded-45e1-bb49-57006b8ae3ae" providerId="AD" clId="Web-{8738A3D1-0154-56B7-7897-F4A4D8B0062C}" dt="2022-01-10T10:22:45.960" v="59"/>
          <ac:spMkLst>
            <pc:docMk/>
            <pc:sldMk cId="0" sldId="260"/>
            <ac:spMk id="4" creationId="{1206A2AC-803E-4EEF-9E4D-11C92C05E871}"/>
          </ac:spMkLst>
        </pc:spChg>
      </pc:sldChg>
      <pc:sldChg chg="addSp delSp modSp">
        <pc:chgData name="Sabri.SALAHEDDINE" userId="S::sabri.salaheddine.eleve@ehtp.ac.ma::f52f6bdb-dded-45e1-bb49-57006b8ae3ae" providerId="AD" clId="Web-{8738A3D1-0154-56B7-7897-F4A4D8B0062C}" dt="2022-01-10T10:31:01.098" v="89" actId="14100"/>
        <pc:sldMkLst>
          <pc:docMk/>
          <pc:sldMk cId="0" sldId="261"/>
        </pc:sldMkLst>
        <pc:spChg chg="add del mod">
          <ac:chgData name="Sabri.SALAHEDDINE" userId="S::sabri.salaheddine.eleve@ehtp.ac.ma::f52f6bdb-dded-45e1-bb49-57006b8ae3ae" providerId="AD" clId="Web-{8738A3D1-0154-56B7-7897-F4A4D8B0062C}" dt="2022-01-10T10:29:58.440" v="83"/>
          <ac:spMkLst>
            <pc:docMk/>
            <pc:sldMk cId="0" sldId="261"/>
            <ac:spMk id="3" creationId="{05B9D58E-4EA7-46EF-9B14-904CB9132255}"/>
          </ac:spMkLst>
        </pc:spChg>
        <pc:spChg chg="mod">
          <ac:chgData name="Sabri.SALAHEDDINE" userId="S::sabri.salaheddine.eleve@ehtp.ac.ma::f52f6bdb-dded-45e1-bb49-57006b8ae3ae" providerId="AD" clId="Web-{8738A3D1-0154-56B7-7897-F4A4D8B0062C}" dt="2022-01-10T10:31:01.098" v="89" actId="14100"/>
          <ac:spMkLst>
            <pc:docMk/>
            <pc:sldMk cId="0" sldId="261"/>
            <ac:spMk id="344" creationId="{00000000-0000-0000-0000-000000000000}"/>
          </ac:spMkLst>
        </pc:spChg>
        <pc:spChg chg="mod">
          <ac:chgData name="Sabri.SALAHEDDINE" userId="S::sabri.salaheddine.eleve@ehtp.ac.ma::f52f6bdb-dded-45e1-bb49-57006b8ae3ae" providerId="AD" clId="Web-{8738A3D1-0154-56B7-7897-F4A4D8B0062C}" dt="2022-01-10T10:22:03.974" v="50" actId="20577"/>
          <ac:spMkLst>
            <pc:docMk/>
            <pc:sldMk cId="0" sldId="261"/>
            <ac:spMk id="345" creationId="{00000000-0000-0000-0000-000000000000}"/>
          </ac:spMkLst>
        </pc:spChg>
        <pc:spChg chg="del">
          <ac:chgData name="Sabri.SALAHEDDINE" userId="S::sabri.salaheddine.eleve@ehtp.ac.ma::f52f6bdb-dded-45e1-bb49-57006b8ae3ae" providerId="AD" clId="Web-{8738A3D1-0154-56B7-7897-F4A4D8B0062C}" dt="2022-01-10T10:23:05.273" v="62"/>
          <ac:spMkLst>
            <pc:docMk/>
            <pc:sldMk cId="0" sldId="261"/>
            <ac:spMk id="346" creationId="{00000000-0000-0000-0000-000000000000}"/>
          </ac:spMkLst>
        </pc:spChg>
        <pc:picChg chg="add del mod">
          <ac:chgData name="Sabri.SALAHEDDINE" userId="S::sabri.salaheddine.eleve@ehtp.ac.ma::f52f6bdb-dded-45e1-bb49-57006b8ae3ae" providerId="AD" clId="Web-{8738A3D1-0154-56B7-7897-F4A4D8B0062C}" dt="2022-01-10T10:24:59.713" v="68"/>
          <ac:picMkLst>
            <pc:docMk/>
            <pc:sldMk cId="0" sldId="261"/>
            <ac:picMk id="2" creationId="{121361FC-4392-4E2C-A3EB-4F6391FC6FD4}"/>
          </ac:picMkLst>
        </pc:picChg>
        <pc:picChg chg="del">
          <ac:chgData name="Sabri.SALAHEDDINE" userId="S::sabri.salaheddine.eleve@ehtp.ac.ma::f52f6bdb-dded-45e1-bb49-57006b8ae3ae" providerId="AD" clId="Web-{8738A3D1-0154-56B7-7897-F4A4D8B0062C}" dt="2022-01-10T10:21:26.426" v="30"/>
          <ac:picMkLst>
            <pc:docMk/>
            <pc:sldMk cId="0" sldId="261"/>
            <ac:picMk id="343" creationId="{00000000-0000-0000-0000-000000000000}"/>
          </ac:picMkLst>
        </pc:picChg>
      </pc:sldChg>
      <pc:sldChg chg="addSp delSp modSp ord">
        <pc:chgData name="Sabri.SALAHEDDINE" userId="S::sabri.salaheddine.eleve@ehtp.ac.ma::f52f6bdb-dded-45e1-bb49-57006b8ae3ae" providerId="AD" clId="Web-{8738A3D1-0154-56B7-7897-F4A4D8B0062C}" dt="2022-01-10T10:20:32.300" v="28"/>
        <pc:sldMkLst>
          <pc:docMk/>
          <pc:sldMk cId="0" sldId="269"/>
        </pc:sldMkLst>
        <pc:spChg chg="add del mod">
          <ac:chgData name="Sabri.SALAHEDDINE" userId="S::sabri.salaheddine.eleve@ehtp.ac.ma::f52f6bdb-dded-45e1-bb49-57006b8ae3ae" providerId="AD" clId="Web-{8738A3D1-0154-56B7-7897-F4A4D8B0062C}" dt="2022-01-10T10:20:16.800" v="26"/>
          <ac:spMkLst>
            <pc:docMk/>
            <pc:sldMk cId="0" sldId="269"/>
            <ac:spMk id="3" creationId="{81F6BAA2-FD98-434C-BE82-0BB3F04FFFAE}"/>
          </ac:spMkLst>
        </pc:spChg>
        <pc:spChg chg="mod">
          <ac:chgData name="Sabri.SALAHEDDINE" userId="S::sabri.salaheddine.eleve@ehtp.ac.ma::f52f6bdb-dded-45e1-bb49-57006b8ae3ae" providerId="AD" clId="Web-{8738A3D1-0154-56B7-7897-F4A4D8B0062C}" dt="2022-01-10T10:15:54.621" v="9" actId="1076"/>
          <ac:spMkLst>
            <pc:docMk/>
            <pc:sldMk cId="0" sldId="269"/>
            <ac:spMk id="414" creationId="{00000000-0000-0000-0000-000000000000}"/>
          </ac:spMkLst>
        </pc:spChg>
        <pc:picChg chg="add del mod">
          <ac:chgData name="Sabri.SALAHEDDINE" userId="S::sabri.salaheddine.eleve@ehtp.ac.ma::f52f6bdb-dded-45e1-bb49-57006b8ae3ae" providerId="AD" clId="Web-{8738A3D1-0154-56B7-7897-F4A4D8B0062C}" dt="2022-01-10T10:20:18.019" v="27"/>
          <ac:picMkLst>
            <pc:docMk/>
            <pc:sldMk cId="0" sldId="269"/>
            <ac:picMk id="2" creationId="{BB9DEC07-1D55-4312-9554-9BA588F90E50}"/>
          </ac:picMkLst>
        </pc:picChg>
        <pc:picChg chg="mod">
          <ac:chgData name="Sabri.SALAHEDDINE" userId="S::sabri.salaheddine.eleve@ehtp.ac.ma::f52f6bdb-dded-45e1-bb49-57006b8ae3ae" providerId="AD" clId="Web-{8738A3D1-0154-56B7-7897-F4A4D8B0062C}" dt="2022-01-10T10:15:45.636" v="8" actId="14100"/>
          <ac:picMkLst>
            <pc:docMk/>
            <pc:sldMk cId="0" sldId="269"/>
            <ac:picMk id="418" creationId="{00000000-0000-0000-0000-000000000000}"/>
          </ac:picMkLst>
        </pc:picChg>
      </pc:sldChg>
      <pc:sldChg chg="addSp">
        <pc:chgData name="Sabri.SALAHEDDINE" userId="S::sabri.salaheddine.eleve@ehtp.ac.ma::f52f6bdb-dded-45e1-bb49-57006b8ae3ae" providerId="AD" clId="Web-{8738A3D1-0154-56B7-7897-F4A4D8B0062C}" dt="2022-01-10T10:33:49.743" v="92"/>
        <pc:sldMkLst>
          <pc:docMk/>
          <pc:sldMk cId="0" sldId="299"/>
        </pc:sldMkLst>
        <pc:spChg chg="add">
          <ac:chgData name="Sabri.SALAHEDDINE" userId="S::sabri.salaheddine.eleve@ehtp.ac.ma::f52f6bdb-dded-45e1-bb49-57006b8ae3ae" providerId="AD" clId="Web-{8738A3D1-0154-56B7-7897-F4A4D8B0062C}" dt="2022-01-10T10:33:39.852" v="90"/>
          <ac:spMkLst>
            <pc:docMk/>
            <pc:sldMk cId="0" sldId="299"/>
            <ac:spMk id="4" creationId="{D23B8C98-85AE-4493-BD7A-86D549E8B44D}"/>
          </ac:spMkLst>
        </pc:spChg>
        <pc:spChg chg="add">
          <ac:chgData name="Sabri.SALAHEDDINE" userId="S::sabri.salaheddine.eleve@ehtp.ac.ma::f52f6bdb-dded-45e1-bb49-57006b8ae3ae" providerId="AD" clId="Web-{8738A3D1-0154-56B7-7897-F4A4D8B0062C}" dt="2022-01-10T10:33:44.305" v="91"/>
          <ac:spMkLst>
            <pc:docMk/>
            <pc:sldMk cId="0" sldId="299"/>
            <ac:spMk id="5" creationId="{554783AF-E6EE-4415-8143-95D5524DFE52}"/>
          </ac:spMkLst>
        </pc:spChg>
        <pc:spChg chg="add">
          <ac:chgData name="Sabri.SALAHEDDINE" userId="S::sabri.salaheddine.eleve@ehtp.ac.ma::f52f6bdb-dded-45e1-bb49-57006b8ae3ae" providerId="AD" clId="Web-{8738A3D1-0154-56B7-7897-F4A4D8B0062C}" dt="2022-01-10T10:33:49.743" v="92"/>
          <ac:spMkLst>
            <pc:docMk/>
            <pc:sldMk cId="0" sldId="299"/>
            <ac:spMk id="6" creationId="{AE7E5C1C-3A82-4190-B180-2CDB687BA70F}"/>
          </ac:spMkLst>
        </pc:spChg>
      </pc:sldChg>
    </pc:docChg>
  </pc:docChgLst>
  <pc:docChgLst>
    <pc:chgData name="Sabri.SALAHEDDINE" userId="S::sabri.salaheddine.eleve@ehtp.ac.ma::f52f6bdb-dded-45e1-bb49-57006b8ae3ae" providerId="AD" clId="Web-{6594D631-6DB0-0993-A471-3D1C4C49B460}"/>
    <pc:docChg chg="addSld delSld modSld sldOrd">
      <pc:chgData name="Sabri.SALAHEDDINE" userId="S::sabri.salaheddine.eleve@ehtp.ac.ma::f52f6bdb-dded-45e1-bb49-57006b8ae3ae" providerId="AD" clId="Web-{6594D631-6DB0-0993-A471-3D1C4C49B460}" dt="2022-01-10T12:07:56.076" v="514" actId="20577"/>
      <pc:docMkLst>
        <pc:docMk/>
      </pc:docMkLst>
      <pc:sldChg chg="addSp delSp modSp">
        <pc:chgData name="Sabri.SALAHEDDINE" userId="S::sabri.salaheddine.eleve@ehtp.ac.ma::f52f6bdb-dded-45e1-bb49-57006b8ae3ae" providerId="AD" clId="Web-{6594D631-6DB0-0993-A471-3D1C4C49B460}" dt="2022-01-10T11:10:02.530" v="324" actId="1076"/>
        <pc:sldMkLst>
          <pc:docMk/>
          <pc:sldMk cId="0" sldId="261"/>
        </pc:sldMkLst>
        <pc:spChg chg="add del mod">
          <ac:chgData name="Sabri.SALAHEDDINE" userId="S::sabri.salaheddine.eleve@ehtp.ac.ma::f52f6bdb-dded-45e1-bb49-57006b8ae3ae" providerId="AD" clId="Web-{6594D631-6DB0-0993-A471-3D1C4C49B460}" dt="2022-01-10T11:09:29.435" v="313"/>
          <ac:spMkLst>
            <pc:docMk/>
            <pc:sldMk cId="0" sldId="261"/>
            <ac:spMk id="2" creationId="{49247BFD-4475-4408-8935-5B3C4737445D}"/>
          </ac:spMkLst>
        </pc:spChg>
        <pc:spChg chg="add del mod">
          <ac:chgData name="Sabri.SALAHEDDINE" userId="S::sabri.salaheddine.eleve@ehtp.ac.ma::f52f6bdb-dded-45e1-bb49-57006b8ae3ae" providerId="AD" clId="Web-{6594D631-6DB0-0993-A471-3D1C4C49B460}" dt="2022-01-10T11:09:43.155" v="317"/>
          <ac:spMkLst>
            <pc:docMk/>
            <pc:sldMk cId="0" sldId="261"/>
            <ac:spMk id="3" creationId="{89EE4514-43BC-42FF-AE84-9FDA452F1DBB}"/>
          </ac:spMkLst>
        </pc:spChg>
        <pc:spChg chg="add">
          <ac:chgData name="Sabri.SALAHEDDINE" userId="S::sabri.salaheddine.eleve@ehtp.ac.ma::f52f6bdb-dded-45e1-bb49-57006b8ae3ae" providerId="AD" clId="Web-{6594D631-6DB0-0993-A471-3D1C4C49B460}" dt="2022-01-10T10:39:05.272" v="0"/>
          <ac:spMkLst>
            <pc:docMk/>
            <pc:sldMk cId="0" sldId="261"/>
            <ac:spMk id="5" creationId="{6CD09A7E-A85F-4037-A3DA-33467B7251DF}"/>
          </ac:spMkLst>
        </pc:spChg>
        <pc:spChg chg="add">
          <ac:chgData name="Sabri.SALAHEDDINE" userId="S::sabri.salaheddine.eleve@ehtp.ac.ma::f52f6bdb-dded-45e1-bb49-57006b8ae3ae" providerId="AD" clId="Web-{6594D631-6DB0-0993-A471-3D1C4C49B460}" dt="2022-01-10T10:39:05.272" v="0"/>
          <ac:spMkLst>
            <pc:docMk/>
            <pc:sldMk cId="0" sldId="261"/>
            <ac:spMk id="6" creationId="{4B7E5AF0-2135-424C-8C3B-EFC83E32792A}"/>
          </ac:spMkLst>
        </pc:spChg>
        <pc:spChg chg="add">
          <ac:chgData name="Sabri.SALAHEDDINE" userId="S::sabri.salaheddine.eleve@ehtp.ac.ma::f52f6bdb-dded-45e1-bb49-57006b8ae3ae" providerId="AD" clId="Web-{6594D631-6DB0-0993-A471-3D1C4C49B460}" dt="2022-01-10T10:39:05.272" v="0"/>
          <ac:spMkLst>
            <pc:docMk/>
            <pc:sldMk cId="0" sldId="261"/>
            <ac:spMk id="7" creationId="{BE8CB07F-D1E2-44B1-B409-B9E9BE27D7A6}"/>
          </ac:spMkLst>
        </pc:spChg>
        <pc:spChg chg="add">
          <ac:chgData name="Sabri.SALAHEDDINE" userId="S::sabri.salaheddine.eleve@ehtp.ac.ma::f52f6bdb-dded-45e1-bb49-57006b8ae3ae" providerId="AD" clId="Web-{6594D631-6DB0-0993-A471-3D1C4C49B460}" dt="2022-01-10T10:39:05.272" v="0"/>
          <ac:spMkLst>
            <pc:docMk/>
            <pc:sldMk cId="0" sldId="261"/>
            <ac:spMk id="8" creationId="{E2FC4F4F-798A-4628-BBA7-B6851D1A1FCD}"/>
          </ac:spMkLst>
        </pc:spChg>
        <pc:spChg chg="add">
          <ac:chgData name="Sabri.SALAHEDDINE" userId="S::sabri.salaheddine.eleve@ehtp.ac.ma::f52f6bdb-dded-45e1-bb49-57006b8ae3ae" providerId="AD" clId="Web-{6594D631-6DB0-0993-A471-3D1C4C49B460}" dt="2022-01-10T10:39:05.272" v="0"/>
          <ac:spMkLst>
            <pc:docMk/>
            <pc:sldMk cId="0" sldId="261"/>
            <ac:spMk id="9" creationId="{3B68299E-221C-4B61-BF25-1A0AF4A01482}"/>
          </ac:spMkLst>
        </pc:spChg>
        <pc:spChg chg="add">
          <ac:chgData name="Sabri.SALAHEDDINE" userId="S::sabri.salaheddine.eleve@ehtp.ac.ma::f52f6bdb-dded-45e1-bb49-57006b8ae3ae" providerId="AD" clId="Web-{6594D631-6DB0-0993-A471-3D1C4C49B460}" dt="2022-01-10T10:39:05.272" v="0"/>
          <ac:spMkLst>
            <pc:docMk/>
            <pc:sldMk cId="0" sldId="261"/>
            <ac:spMk id="10" creationId="{D9D784D3-30CD-429B-96E6-FC11E6581A7A}"/>
          </ac:spMkLst>
        </pc:spChg>
        <pc:spChg chg="add del mod">
          <ac:chgData name="Sabri.SALAHEDDINE" userId="S::sabri.salaheddine.eleve@ehtp.ac.ma::f52f6bdb-dded-45e1-bb49-57006b8ae3ae" providerId="AD" clId="Web-{6594D631-6DB0-0993-A471-3D1C4C49B460}" dt="2022-01-10T11:09:26.076" v="311"/>
          <ac:spMkLst>
            <pc:docMk/>
            <pc:sldMk cId="0" sldId="261"/>
            <ac:spMk id="11" creationId="{89106632-108F-4193-8C4A-E81767F0DA97}"/>
          </ac:spMkLst>
        </pc:spChg>
        <pc:spChg chg="add del mod">
          <ac:chgData name="Sabri.SALAHEDDINE" userId="S::sabri.salaheddine.eleve@ehtp.ac.ma::f52f6bdb-dded-45e1-bb49-57006b8ae3ae" providerId="AD" clId="Web-{6594D631-6DB0-0993-A471-3D1C4C49B460}" dt="2022-01-10T11:09:43.155" v="321"/>
          <ac:spMkLst>
            <pc:docMk/>
            <pc:sldMk cId="0" sldId="261"/>
            <ac:spMk id="12" creationId="{89106632-108F-4193-8C4A-E81767F0DA97}"/>
          </ac:spMkLst>
        </pc:spChg>
        <pc:spChg chg="add del mod">
          <ac:chgData name="Sabri.SALAHEDDINE" userId="S::sabri.salaheddine.eleve@ehtp.ac.ma::f52f6bdb-dded-45e1-bb49-57006b8ae3ae" providerId="AD" clId="Web-{6594D631-6DB0-0993-A471-3D1C4C49B460}" dt="2022-01-10T11:09:43.155" v="320"/>
          <ac:spMkLst>
            <pc:docMk/>
            <pc:sldMk cId="0" sldId="261"/>
            <ac:spMk id="13" creationId="{89106632-108F-4193-8C4A-E81767F0DA97}"/>
          </ac:spMkLst>
        </pc:spChg>
        <pc:spChg chg="add del mod">
          <ac:chgData name="Sabri.SALAHEDDINE" userId="S::sabri.salaheddine.eleve@ehtp.ac.ma::f52f6bdb-dded-45e1-bb49-57006b8ae3ae" providerId="AD" clId="Web-{6594D631-6DB0-0993-A471-3D1C4C49B460}" dt="2022-01-10T11:09:43.155" v="319"/>
          <ac:spMkLst>
            <pc:docMk/>
            <pc:sldMk cId="0" sldId="261"/>
            <ac:spMk id="14" creationId="{89106632-108F-4193-8C4A-E81767F0DA97}"/>
          </ac:spMkLst>
        </pc:spChg>
        <pc:spChg chg="add del mod">
          <ac:chgData name="Sabri.SALAHEDDINE" userId="S::sabri.salaheddine.eleve@ehtp.ac.ma::f52f6bdb-dded-45e1-bb49-57006b8ae3ae" providerId="AD" clId="Web-{6594D631-6DB0-0993-A471-3D1C4C49B460}" dt="2022-01-10T11:09:43.155" v="318"/>
          <ac:spMkLst>
            <pc:docMk/>
            <pc:sldMk cId="0" sldId="261"/>
            <ac:spMk id="15" creationId="{89106632-108F-4193-8C4A-E81767F0DA97}"/>
          </ac:spMkLst>
        </pc:spChg>
        <pc:spChg chg="add del">
          <ac:chgData name="Sabri.SALAHEDDINE" userId="S::sabri.salaheddine.eleve@ehtp.ac.ma::f52f6bdb-dded-45e1-bb49-57006b8ae3ae" providerId="AD" clId="Web-{6594D631-6DB0-0993-A471-3D1C4C49B460}" dt="2022-01-10T10:44:26.375" v="55"/>
          <ac:spMkLst>
            <pc:docMk/>
            <pc:sldMk cId="0" sldId="261"/>
            <ac:spMk id="16" creationId="{13DD3D1A-95DB-4E7F-B855-5607D816AF15}"/>
          </ac:spMkLst>
        </pc:spChg>
        <pc:spChg chg="add del">
          <ac:chgData name="Sabri.SALAHEDDINE" userId="S::sabri.salaheddine.eleve@ehtp.ac.ma::f52f6bdb-dded-45e1-bb49-57006b8ae3ae" providerId="AD" clId="Web-{6594D631-6DB0-0993-A471-3D1C4C49B460}" dt="2022-01-10T10:44:29.859" v="56"/>
          <ac:spMkLst>
            <pc:docMk/>
            <pc:sldMk cId="0" sldId="261"/>
            <ac:spMk id="17" creationId="{D13F45D4-AAE9-4913-A17C-45F574A33D3E}"/>
          </ac:spMkLst>
        </pc:spChg>
        <pc:spChg chg="add del mod">
          <ac:chgData name="Sabri.SALAHEDDINE" userId="S::sabri.salaheddine.eleve@ehtp.ac.ma::f52f6bdb-dded-45e1-bb49-57006b8ae3ae" providerId="AD" clId="Web-{6594D631-6DB0-0993-A471-3D1C4C49B460}" dt="2022-01-10T11:09:43.155" v="316"/>
          <ac:spMkLst>
            <pc:docMk/>
            <pc:sldMk cId="0" sldId="261"/>
            <ac:spMk id="18" creationId="{DD29FFC9-9AF0-4308-A64B-CFDA2F2A3216}"/>
          </ac:spMkLst>
        </pc:spChg>
        <pc:spChg chg="add del mod">
          <ac:chgData name="Sabri.SALAHEDDINE" userId="S::sabri.salaheddine.eleve@ehtp.ac.ma::f52f6bdb-dded-45e1-bb49-57006b8ae3ae" providerId="AD" clId="Web-{6594D631-6DB0-0993-A471-3D1C4C49B460}" dt="2022-01-10T11:09:43.155" v="315"/>
          <ac:spMkLst>
            <pc:docMk/>
            <pc:sldMk cId="0" sldId="261"/>
            <ac:spMk id="19" creationId="{93D0EB28-CAC9-4A13-A66A-0C637521C2F0}"/>
          </ac:spMkLst>
        </pc:spChg>
        <pc:spChg chg="add del">
          <ac:chgData name="Sabri.SALAHEDDINE" userId="S::sabri.salaheddine.eleve@ehtp.ac.ma::f52f6bdb-dded-45e1-bb49-57006b8ae3ae" providerId="AD" clId="Web-{6594D631-6DB0-0993-A471-3D1C4C49B460}" dt="2022-01-10T10:44:36.641" v="57"/>
          <ac:spMkLst>
            <pc:docMk/>
            <pc:sldMk cId="0" sldId="261"/>
            <ac:spMk id="20" creationId="{EA025B3F-1FE2-4C5A-8A17-E239F00F1EDD}"/>
          </ac:spMkLst>
        </pc:spChg>
        <pc:spChg chg="add del mod">
          <ac:chgData name="Sabri.SALAHEDDINE" userId="S::sabri.salaheddine.eleve@ehtp.ac.ma::f52f6bdb-dded-45e1-bb49-57006b8ae3ae" providerId="AD" clId="Web-{6594D631-6DB0-0993-A471-3D1C4C49B460}" dt="2022-01-10T11:09:43.155" v="314"/>
          <ac:spMkLst>
            <pc:docMk/>
            <pc:sldMk cId="0" sldId="261"/>
            <ac:spMk id="23" creationId="{B88108AC-064A-4C34-8108-096D80DFA9F8}"/>
          </ac:spMkLst>
        </pc:spChg>
        <pc:spChg chg="mod">
          <ac:chgData name="Sabri.SALAHEDDINE" userId="S::sabri.salaheddine.eleve@ehtp.ac.ma::f52f6bdb-dded-45e1-bb49-57006b8ae3ae" providerId="AD" clId="Web-{6594D631-6DB0-0993-A471-3D1C4C49B460}" dt="2022-01-10T11:09:56.671" v="323" actId="20577"/>
          <ac:spMkLst>
            <pc:docMk/>
            <pc:sldMk cId="0" sldId="261"/>
            <ac:spMk id="344" creationId="{00000000-0000-0000-0000-000000000000}"/>
          </ac:spMkLst>
        </pc:spChg>
        <pc:spChg chg="mod">
          <ac:chgData name="Sabri.SALAHEDDINE" userId="S::sabri.salaheddine.eleve@ehtp.ac.ma::f52f6bdb-dded-45e1-bb49-57006b8ae3ae" providerId="AD" clId="Web-{6594D631-6DB0-0993-A471-3D1C4C49B460}" dt="2022-01-10T11:10:02.530" v="324" actId="1076"/>
          <ac:spMkLst>
            <pc:docMk/>
            <pc:sldMk cId="0" sldId="261"/>
            <ac:spMk id="345" creationId="{00000000-0000-0000-0000-000000000000}"/>
          </ac:spMkLst>
        </pc:spChg>
        <pc:grpChg chg="add del mod">
          <ac:chgData name="Sabri.SALAHEDDINE" userId="S::sabri.salaheddine.eleve@ehtp.ac.ma::f52f6bdb-dded-45e1-bb49-57006b8ae3ae" providerId="AD" clId="Web-{6594D631-6DB0-0993-A471-3D1C4C49B460}" dt="2022-01-10T10:40:26.586" v="15"/>
          <ac:grpSpMkLst>
            <pc:docMk/>
            <pc:sldMk cId="0" sldId="261"/>
            <ac:grpSpMk id="4" creationId="{589377CB-10E0-4990-AA02-2ED7B12D6050}"/>
          </ac:grpSpMkLst>
        </pc:grpChg>
      </pc:sldChg>
      <pc:sldChg chg="addSp delSp modSp ord">
        <pc:chgData name="Sabri.SALAHEDDINE" userId="S::sabri.salaheddine.eleve@ehtp.ac.ma::f52f6bdb-dded-45e1-bb49-57006b8ae3ae" providerId="AD" clId="Web-{6594D631-6DB0-0993-A471-3D1C4C49B460}" dt="2022-01-10T11:21:55.895" v="408"/>
        <pc:sldMkLst>
          <pc:docMk/>
          <pc:sldMk cId="0" sldId="264"/>
        </pc:sldMkLst>
        <pc:spChg chg="mod">
          <ac:chgData name="Sabri.SALAHEDDINE" userId="S::sabri.salaheddine.eleve@ehtp.ac.ma::f52f6bdb-dded-45e1-bb49-57006b8ae3ae" providerId="AD" clId="Web-{6594D631-6DB0-0993-A471-3D1C4C49B460}" dt="2022-01-10T11:21:52.223" v="407" actId="1076"/>
          <ac:spMkLst>
            <pc:docMk/>
            <pc:sldMk cId="0" sldId="264"/>
            <ac:spMk id="367" creationId="{00000000-0000-0000-0000-000000000000}"/>
          </ac:spMkLst>
        </pc:spChg>
        <pc:spChg chg="del mod">
          <ac:chgData name="Sabri.SALAHEDDINE" userId="S::sabri.salaheddine.eleve@ehtp.ac.ma::f52f6bdb-dded-45e1-bb49-57006b8ae3ae" providerId="AD" clId="Web-{6594D631-6DB0-0993-A471-3D1C4C49B460}" dt="2022-01-10T11:21:16.582" v="392"/>
          <ac:spMkLst>
            <pc:docMk/>
            <pc:sldMk cId="0" sldId="264"/>
            <ac:spMk id="368" creationId="{00000000-0000-0000-0000-000000000000}"/>
          </ac:spMkLst>
        </pc:spChg>
        <pc:spChg chg="del">
          <ac:chgData name="Sabri.SALAHEDDINE" userId="S::sabri.salaheddine.eleve@ehtp.ac.ma::f52f6bdb-dded-45e1-bb49-57006b8ae3ae" providerId="AD" clId="Web-{6594D631-6DB0-0993-A471-3D1C4C49B460}" dt="2022-01-10T11:21:55.895" v="408"/>
          <ac:spMkLst>
            <pc:docMk/>
            <pc:sldMk cId="0" sldId="264"/>
            <ac:spMk id="369" creationId="{00000000-0000-0000-0000-000000000000}"/>
          </ac:spMkLst>
        </pc:spChg>
        <pc:picChg chg="add mod">
          <ac:chgData name="Sabri.SALAHEDDINE" userId="S::sabri.salaheddine.eleve@ehtp.ac.ma::f52f6bdb-dded-45e1-bb49-57006b8ae3ae" providerId="AD" clId="Web-{6594D631-6DB0-0993-A471-3D1C4C49B460}" dt="2022-01-10T11:20:28.377" v="386" actId="1076"/>
          <ac:picMkLst>
            <pc:docMk/>
            <pc:sldMk cId="0" sldId="264"/>
            <ac:picMk id="2" creationId="{C72184FB-BE24-4149-B40C-C35ACA277919}"/>
          </ac:picMkLst>
        </pc:picChg>
        <pc:picChg chg="del">
          <ac:chgData name="Sabri.SALAHEDDINE" userId="S::sabri.salaheddine.eleve@ehtp.ac.ma::f52f6bdb-dded-45e1-bb49-57006b8ae3ae" providerId="AD" clId="Web-{6594D631-6DB0-0993-A471-3D1C4C49B460}" dt="2022-01-10T11:20:20.439" v="384"/>
          <ac:picMkLst>
            <pc:docMk/>
            <pc:sldMk cId="0" sldId="264"/>
            <ac:picMk id="366" creationId="{00000000-0000-0000-0000-000000000000}"/>
          </ac:picMkLst>
        </pc:picChg>
      </pc:sldChg>
      <pc:sldChg chg="addSp delSp modSp ord">
        <pc:chgData name="Sabri.SALAHEDDINE" userId="S::sabri.salaheddine.eleve@ehtp.ac.ma::f52f6bdb-dded-45e1-bb49-57006b8ae3ae" providerId="AD" clId="Web-{6594D631-6DB0-0993-A471-3D1C4C49B460}" dt="2022-01-10T11:17:04.574" v="382"/>
        <pc:sldMkLst>
          <pc:docMk/>
          <pc:sldMk cId="0" sldId="280"/>
        </pc:sldMkLst>
        <pc:spChg chg="add del mod">
          <ac:chgData name="Sabri.SALAHEDDINE" userId="S::sabri.salaheddine.eleve@ehtp.ac.ma::f52f6bdb-dded-45e1-bb49-57006b8ae3ae" providerId="AD" clId="Web-{6594D631-6DB0-0993-A471-3D1C4C49B460}" dt="2022-01-10T11:17:04.574" v="382"/>
          <ac:spMkLst>
            <pc:docMk/>
            <pc:sldMk cId="0" sldId="280"/>
            <ac:spMk id="3" creationId="{72E388E3-4248-4B57-A60E-1E4B19FEBE91}"/>
          </ac:spMkLst>
        </pc:spChg>
        <pc:spChg chg="mod">
          <ac:chgData name="Sabri.SALAHEDDINE" userId="S::sabri.salaheddine.eleve@ehtp.ac.ma::f52f6bdb-dded-45e1-bb49-57006b8ae3ae" providerId="AD" clId="Web-{6594D631-6DB0-0993-A471-3D1C4C49B460}" dt="2022-01-10T11:16:58.902" v="381" actId="1076"/>
          <ac:spMkLst>
            <pc:docMk/>
            <pc:sldMk cId="0" sldId="280"/>
            <ac:spMk id="659" creationId="{00000000-0000-0000-0000-000000000000}"/>
          </ac:spMkLst>
        </pc:spChg>
        <pc:spChg chg="del">
          <ac:chgData name="Sabri.SALAHEDDINE" userId="S::sabri.salaheddine.eleve@ehtp.ac.ma::f52f6bdb-dded-45e1-bb49-57006b8ae3ae" providerId="AD" clId="Web-{6594D631-6DB0-0993-A471-3D1C4C49B460}" dt="2022-01-10T11:16:20.370" v="379"/>
          <ac:spMkLst>
            <pc:docMk/>
            <pc:sldMk cId="0" sldId="280"/>
            <ac:spMk id="660" creationId="{00000000-0000-0000-0000-000000000000}"/>
          </ac:spMkLst>
        </pc:spChg>
        <pc:spChg chg="mod">
          <ac:chgData name="Sabri.SALAHEDDINE" userId="S::sabri.salaheddine.eleve@ehtp.ac.ma::f52f6bdb-dded-45e1-bb49-57006b8ae3ae" providerId="AD" clId="Web-{6594D631-6DB0-0993-A471-3D1C4C49B460}" dt="2022-01-10T11:15:23.180" v="359" actId="1076"/>
          <ac:spMkLst>
            <pc:docMk/>
            <pc:sldMk cId="0" sldId="280"/>
            <ac:spMk id="661" creationId="{00000000-0000-0000-0000-000000000000}"/>
          </ac:spMkLst>
        </pc:spChg>
        <pc:spChg chg="mod">
          <ac:chgData name="Sabri.SALAHEDDINE" userId="S::sabri.salaheddine.eleve@ehtp.ac.ma::f52f6bdb-dded-45e1-bb49-57006b8ae3ae" providerId="AD" clId="Web-{6594D631-6DB0-0993-A471-3D1C4C49B460}" dt="2022-01-10T11:15:29.493" v="361" actId="1076"/>
          <ac:spMkLst>
            <pc:docMk/>
            <pc:sldMk cId="0" sldId="280"/>
            <ac:spMk id="664" creationId="{00000000-0000-0000-0000-000000000000}"/>
          </ac:spMkLst>
        </pc:spChg>
        <pc:spChg chg="del">
          <ac:chgData name="Sabri.SALAHEDDINE" userId="S::sabri.salaheddine.eleve@ehtp.ac.ma::f52f6bdb-dded-45e1-bb49-57006b8ae3ae" providerId="AD" clId="Web-{6594D631-6DB0-0993-A471-3D1C4C49B460}" dt="2022-01-10T11:13:51.381" v="329"/>
          <ac:spMkLst>
            <pc:docMk/>
            <pc:sldMk cId="0" sldId="280"/>
            <ac:spMk id="665" creationId="{00000000-0000-0000-0000-000000000000}"/>
          </ac:spMkLst>
        </pc:spChg>
        <pc:spChg chg="del">
          <ac:chgData name="Sabri.SALAHEDDINE" userId="S::sabri.salaheddine.eleve@ehtp.ac.ma::f52f6bdb-dded-45e1-bb49-57006b8ae3ae" providerId="AD" clId="Web-{6594D631-6DB0-0993-A471-3D1C4C49B460}" dt="2022-01-10T10:55:31.160" v="167"/>
          <ac:spMkLst>
            <pc:docMk/>
            <pc:sldMk cId="0" sldId="280"/>
            <ac:spMk id="666" creationId="{00000000-0000-0000-0000-000000000000}"/>
          </ac:spMkLst>
        </pc:spChg>
        <pc:spChg chg="del">
          <ac:chgData name="Sabri.SALAHEDDINE" userId="S::sabri.salaheddine.eleve@ehtp.ac.ma::f52f6bdb-dded-45e1-bb49-57006b8ae3ae" providerId="AD" clId="Web-{6594D631-6DB0-0993-A471-3D1C4C49B460}" dt="2022-01-10T11:13:43.818" v="328"/>
          <ac:spMkLst>
            <pc:docMk/>
            <pc:sldMk cId="0" sldId="280"/>
            <ac:spMk id="667" creationId="{00000000-0000-0000-0000-000000000000}"/>
          </ac:spMkLst>
        </pc:spChg>
      </pc:sldChg>
      <pc:sldChg chg="addSp delSp modSp new ord">
        <pc:chgData name="Sabri.SALAHEDDINE" userId="S::sabri.salaheddine.eleve@ehtp.ac.ma::f52f6bdb-dded-45e1-bb49-57006b8ae3ae" providerId="AD" clId="Web-{6594D631-6DB0-0993-A471-3D1C4C49B460}" dt="2022-01-10T11:11:34.189" v="325" actId="20577"/>
        <pc:sldMkLst>
          <pc:docMk/>
          <pc:sldMk cId="466975501" sldId="313"/>
        </pc:sldMkLst>
        <pc:spChg chg="mod">
          <ac:chgData name="Sabri.SALAHEDDINE" userId="S::sabri.salaheddine.eleve@ehtp.ac.ma::f52f6bdb-dded-45e1-bb49-57006b8ae3ae" providerId="AD" clId="Web-{6594D631-6DB0-0993-A471-3D1C4C49B460}" dt="2022-01-10T11:09:00.513" v="309" actId="20577"/>
          <ac:spMkLst>
            <pc:docMk/>
            <pc:sldMk cId="466975501" sldId="313"/>
            <ac:spMk id="2" creationId="{2BAE7AA6-389E-4A0D-9714-AC878018F5DF}"/>
          </ac:spMkLst>
        </pc:spChg>
        <pc:spChg chg="add mod">
          <ac:chgData name="Sabri.SALAHEDDINE" userId="S::sabri.salaheddine.eleve@ehtp.ac.ma::f52f6bdb-dded-45e1-bb49-57006b8ae3ae" providerId="AD" clId="Web-{6594D631-6DB0-0993-A471-3D1C4C49B460}" dt="2022-01-10T11:02:38.658" v="246" actId="1076"/>
          <ac:spMkLst>
            <pc:docMk/>
            <pc:sldMk cId="466975501" sldId="313"/>
            <ac:spMk id="4" creationId="{72CE0FBD-A353-4FC1-A3D0-62BF37F82A32}"/>
          </ac:spMkLst>
        </pc:spChg>
        <pc:spChg chg="add del">
          <ac:chgData name="Sabri.SALAHEDDINE" userId="S::sabri.salaheddine.eleve@ehtp.ac.ma::f52f6bdb-dded-45e1-bb49-57006b8ae3ae" providerId="AD" clId="Web-{6594D631-6DB0-0993-A471-3D1C4C49B460}" dt="2022-01-10T10:58:49.057" v="184"/>
          <ac:spMkLst>
            <pc:docMk/>
            <pc:sldMk cId="466975501" sldId="313"/>
            <ac:spMk id="6" creationId="{B58A9C48-AD09-4AE5-A078-DD27188580D2}"/>
          </ac:spMkLst>
        </pc:spChg>
        <pc:spChg chg="add del">
          <ac:chgData name="Sabri.SALAHEDDINE" userId="S::sabri.salaheddine.eleve@ehtp.ac.ma::f52f6bdb-dded-45e1-bb49-57006b8ae3ae" providerId="AD" clId="Web-{6594D631-6DB0-0993-A471-3D1C4C49B460}" dt="2022-01-10T10:58:52.338" v="185"/>
          <ac:spMkLst>
            <pc:docMk/>
            <pc:sldMk cId="466975501" sldId="313"/>
            <ac:spMk id="8" creationId="{DF75A3D4-02BF-48D5-A72D-2D956E4F3F93}"/>
          </ac:spMkLst>
        </pc:spChg>
        <pc:spChg chg="add mod">
          <ac:chgData name="Sabri.SALAHEDDINE" userId="S::sabri.salaheddine.eleve@ehtp.ac.ma::f52f6bdb-dded-45e1-bb49-57006b8ae3ae" providerId="AD" clId="Web-{6594D631-6DB0-0993-A471-3D1C4C49B460}" dt="2022-01-10T11:01:02.577" v="224" actId="1076"/>
          <ac:spMkLst>
            <pc:docMk/>
            <pc:sldMk cId="466975501" sldId="313"/>
            <ac:spMk id="10" creationId="{D48F241B-6848-4A73-82FE-8AB8E8AB0165}"/>
          </ac:spMkLst>
        </pc:spChg>
        <pc:spChg chg="add del mod">
          <ac:chgData name="Sabri.SALAHEDDINE" userId="S::sabri.salaheddine.eleve@ehtp.ac.ma::f52f6bdb-dded-45e1-bb49-57006b8ae3ae" providerId="AD" clId="Web-{6594D631-6DB0-0993-A471-3D1C4C49B460}" dt="2022-01-10T11:00:35.748" v="218"/>
          <ac:spMkLst>
            <pc:docMk/>
            <pc:sldMk cId="466975501" sldId="313"/>
            <ac:spMk id="12" creationId="{FA168DB5-C4D5-4EBF-BD28-1918F35E0C04}"/>
          </ac:spMkLst>
        </pc:spChg>
        <pc:spChg chg="add mod">
          <ac:chgData name="Sabri.SALAHEDDINE" userId="S::sabri.salaheddine.eleve@ehtp.ac.ma::f52f6bdb-dded-45e1-bb49-57006b8ae3ae" providerId="AD" clId="Web-{6594D631-6DB0-0993-A471-3D1C4C49B460}" dt="2022-01-10T11:01:02.545" v="221" actId="1076"/>
          <ac:spMkLst>
            <pc:docMk/>
            <pc:sldMk cId="466975501" sldId="313"/>
            <ac:spMk id="14" creationId="{920297BC-125B-43FD-921C-E2F49E44DAAA}"/>
          </ac:spMkLst>
        </pc:spChg>
        <pc:spChg chg="add mod">
          <ac:chgData name="Sabri.SALAHEDDINE" userId="S::sabri.salaheddine.eleve@ehtp.ac.ma::f52f6bdb-dded-45e1-bb49-57006b8ae3ae" providerId="AD" clId="Web-{6594D631-6DB0-0993-A471-3D1C4C49B460}" dt="2022-01-10T11:01:02.561" v="222" actId="1076"/>
          <ac:spMkLst>
            <pc:docMk/>
            <pc:sldMk cId="466975501" sldId="313"/>
            <ac:spMk id="16" creationId="{AD51A1C5-39E5-4091-8186-A5390629FD3E}"/>
          </ac:spMkLst>
        </pc:spChg>
        <pc:spChg chg="add mod">
          <ac:chgData name="Sabri.SALAHEDDINE" userId="S::sabri.salaheddine.eleve@ehtp.ac.ma::f52f6bdb-dded-45e1-bb49-57006b8ae3ae" providerId="AD" clId="Web-{6594D631-6DB0-0993-A471-3D1C4C49B460}" dt="2022-01-10T11:01:02.561" v="223" actId="1076"/>
          <ac:spMkLst>
            <pc:docMk/>
            <pc:sldMk cId="466975501" sldId="313"/>
            <ac:spMk id="29" creationId="{BD7B2DEB-7C3A-491C-91F1-4D8A75BE74ED}"/>
          </ac:spMkLst>
        </pc:spChg>
        <pc:spChg chg="add mod">
          <ac:chgData name="Sabri.SALAHEDDINE" userId="S::sabri.salaheddine.eleve@ehtp.ac.ma::f52f6bdb-dded-45e1-bb49-57006b8ae3ae" providerId="AD" clId="Web-{6594D631-6DB0-0993-A471-3D1C4C49B460}" dt="2022-01-10T11:11:34.189" v="325" actId="20577"/>
          <ac:spMkLst>
            <pc:docMk/>
            <pc:sldMk cId="466975501" sldId="313"/>
            <ac:spMk id="30" creationId="{6A504F67-3FE7-4A78-ADCE-FC3AD937270B}"/>
          </ac:spMkLst>
        </pc:spChg>
        <pc:grpChg chg="add mod">
          <ac:chgData name="Sabri.SALAHEDDINE" userId="S::sabri.salaheddine.eleve@ehtp.ac.ma::f52f6bdb-dded-45e1-bb49-57006b8ae3ae" providerId="AD" clId="Web-{6594D631-6DB0-0993-A471-3D1C4C49B460}" dt="2022-01-10T11:08:33.153" v="297" actId="1076"/>
          <ac:grpSpMkLst>
            <pc:docMk/>
            <pc:sldMk cId="466975501" sldId="313"/>
            <ac:grpSpMk id="38" creationId="{1F864266-6CE0-4764-9A61-A783781555CE}"/>
          </ac:grpSpMkLst>
        </pc:grpChg>
        <pc:cxnChg chg="add del mod">
          <ac:chgData name="Sabri.SALAHEDDINE" userId="S::sabri.salaheddine.eleve@ehtp.ac.ma::f52f6bdb-dded-45e1-bb49-57006b8ae3ae" providerId="AD" clId="Web-{6594D631-6DB0-0993-A471-3D1C4C49B460}" dt="2022-01-10T11:02:31.329" v="245"/>
          <ac:cxnSpMkLst>
            <pc:docMk/>
            <pc:sldMk cId="466975501" sldId="313"/>
            <ac:cxnSpMk id="18" creationId="{AD665096-1C6E-4B6F-B316-0AD7EF0D809A}"/>
          </ac:cxnSpMkLst>
        </pc:cxnChg>
        <pc:cxnChg chg="add del mod">
          <ac:chgData name="Sabri.SALAHEDDINE" userId="S::sabri.salaheddine.eleve@ehtp.ac.ma::f52f6bdb-dded-45e1-bb49-57006b8ae3ae" providerId="AD" clId="Web-{6594D631-6DB0-0993-A471-3D1C4C49B460}" dt="2022-01-10T11:01:21.812" v="230"/>
          <ac:cxnSpMkLst>
            <pc:docMk/>
            <pc:sldMk cId="466975501" sldId="313"/>
            <ac:cxnSpMk id="20" creationId="{42727C69-4276-4F0C-993E-0C4ECE73F9C1}"/>
          </ac:cxnSpMkLst>
        </pc:cxnChg>
        <pc:cxnChg chg="add del mod">
          <ac:chgData name="Sabri.SALAHEDDINE" userId="S::sabri.salaheddine.eleve@ehtp.ac.ma::f52f6bdb-dded-45e1-bb49-57006b8ae3ae" providerId="AD" clId="Web-{6594D631-6DB0-0993-A471-3D1C4C49B460}" dt="2022-01-10T11:02:11.813" v="238"/>
          <ac:cxnSpMkLst>
            <pc:docMk/>
            <pc:sldMk cId="466975501" sldId="313"/>
            <ac:cxnSpMk id="22" creationId="{98E8E8BB-E3C8-4E93-9334-F5CB01629D2E}"/>
          </ac:cxnSpMkLst>
        </pc:cxnChg>
        <pc:cxnChg chg="add del">
          <ac:chgData name="Sabri.SALAHEDDINE" userId="S::sabri.salaheddine.eleve@ehtp.ac.ma::f52f6bdb-dded-45e1-bb49-57006b8ae3ae" providerId="AD" clId="Web-{6594D631-6DB0-0993-A471-3D1C4C49B460}" dt="2022-01-10T11:02:21.751" v="242"/>
          <ac:cxnSpMkLst>
            <pc:docMk/>
            <pc:sldMk cId="466975501" sldId="313"/>
            <ac:cxnSpMk id="24" creationId="{1A3D39AF-D214-4FB6-8B2D-91578B2F4D2C}"/>
          </ac:cxnSpMkLst>
        </pc:cxnChg>
        <pc:cxnChg chg="add del">
          <ac:chgData name="Sabri.SALAHEDDINE" userId="S::sabri.salaheddine.eleve@ehtp.ac.ma::f52f6bdb-dded-45e1-bb49-57006b8ae3ae" providerId="AD" clId="Web-{6594D631-6DB0-0993-A471-3D1C4C49B460}" dt="2022-01-10T11:02:21.720" v="241"/>
          <ac:cxnSpMkLst>
            <pc:docMk/>
            <pc:sldMk cId="466975501" sldId="313"/>
            <ac:cxnSpMk id="26" creationId="{C364F7BB-5B12-4AF0-A5AA-574C197F92A9}"/>
          </ac:cxnSpMkLst>
        </pc:cxnChg>
        <pc:cxnChg chg="add del mod">
          <ac:chgData name="Sabri.SALAHEDDINE" userId="S::sabri.salaheddine.eleve@ehtp.ac.ma::f52f6bdb-dded-45e1-bb49-57006b8ae3ae" providerId="AD" clId="Web-{6594D631-6DB0-0993-A471-3D1C4C49B460}" dt="2022-01-10T11:02:18.766" v="240"/>
          <ac:cxnSpMkLst>
            <pc:docMk/>
            <pc:sldMk cId="466975501" sldId="313"/>
            <ac:cxnSpMk id="28" creationId="{A718B1DC-3C14-41B4-A84B-B606417C21B9}"/>
          </ac:cxnSpMkLst>
        </pc:cxnChg>
        <pc:cxnChg chg="add del mod">
          <ac:chgData name="Sabri.SALAHEDDINE" userId="S::sabri.salaheddine.eleve@ehtp.ac.ma::f52f6bdb-dded-45e1-bb49-57006b8ae3ae" providerId="AD" clId="Web-{6594D631-6DB0-0993-A471-3D1C4C49B460}" dt="2022-01-10T11:01:53.375" v="234"/>
          <ac:cxnSpMkLst>
            <pc:docMk/>
            <pc:sldMk cId="466975501" sldId="313"/>
            <ac:cxnSpMk id="31" creationId="{6C2F7A87-C165-444D-85EF-500DA23DCD74}"/>
          </ac:cxnSpMkLst>
        </pc:cxnChg>
        <pc:cxnChg chg="add mod">
          <ac:chgData name="Sabri.SALAHEDDINE" userId="S::sabri.salaheddine.eleve@ehtp.ac.ma::f52f6bdb-dded-45e1-bb49-57006b8ae3ae" providerId="AD" clId="Web-{6594D631-6DB0-0993-A471-3D1C4C49B460}" dt="2022-01-10T11:07:03.869" v="288" actId="14100"/>
          <ac:cxnSpMkLst>
            <pc:docMk/>
            <pc:sldMk cId="466975501" sldId="313"/>
            <ac:cxnSpMk id="32" creationId="{F440D00B-C808-4F9E-83DF-8AF4C30C1902}"/>
          </ac:cxnSpMkLst>
        </pc:cxnChg>
        <pc:cxnChg chg="add mod">
          <ac:chgData name="Sabri.SALAHEDDINE" userId="S::sabri.salaheddine.eleve@ehtp.ac.ma::f52f6bdb-dded-45e1-bb49-57006b8ae3ae" providerId="AD" clId="Web-{6594D631-6DB0-0993-A471-3D1C4C49B460}" dt="2022-01-10T11:07:13.572" v="290" actId="1076"/>
          <ac:cxnSpMkLst>
            <pc:docMk/>
            <pc:sldMk cId="466975501" sldId="313"/>
            <ac:cxnSpMk id="33" creationId="{6883C278-F572-4F3B-980E-680FAE554E55}"/>
          </ac:cxnSpMkLst>
        </pc:cxnChg>
        <pc:cxnChg chg="add mod">
          <ac:chgData name="Sabri.SALAHEDDINE" userId="S::sabri.salaheddine.eleve@ehtp.ac.ma::f52f6bdb-dded-45e1-bb49-57006b8ae3ae" providerId="AD" clId="Web-{6594D631-6DB0-0993-A471-3D1C4C49B460}" dt="2022-01-10T11:07:25.916" v="292" actId="14100"/>
          <ac:cxnSpMkLst>
            <pc:docMk/>
            <pc:sldMk cId="466975501" sldId="313"/>
            <ac:cxnSpMk id="34" creationId="{A613B7C9-C89B-4F1A-897B-E2416B2F371C}"/>
          </ac:cxnSpMkLst>
        </pc:cxnChg>
        <pc:cxnChg chg="add mod">
          <ac:chgData name="Sabri.SALAHEDDINE" userId="S::sabri.salaheddine.eleve@ehtp.ac.ma::f52f6bdb-dded-45e1-bb49-57006b8ae3ae" providerId="AD" clId="Web-{6594D631-6DB0-0993-A471-3D1C4C49B460}" dt="2022-01-10T11:06:29.164" v="282" actId="1076"/>
          <ac:cxnSpMkLst>
            <pc:docMk/>
            <pc:sldMk cId="466975501" sldId="313"/>
            <ac:cxnSpMk id="35" creationId="{1C481818-DB45-475F-8CD4-8CE7EB968438}"/>
          </ac:cxnSpMkLst>
        </pc:cxnChg>
        <pc:cxnChg chg="add mod">
          <ac:chgData name="Sabri.SALAHEDDINE" userId="S::sabri.salaheddine.eleve@ehtp.ac.ma::f52f6bdb-dded-45e1-bb49-57006b8ae3ae" providerId="AD" clId="Web-{6594D631-6DB0-0993-A471-3D1C4C49B460}" dt="2022-01-10T11:06:46.337" v="286" actId="1076"/>
          <ac:cxnSpMkLst>
            <pc:docMk/>
            <pc:sldMk cId="466975501" sldId="313"/>
            <ac:cxnSpMk id="36" creationId="{01A6BB91-9951-4EFC-95EA-1DD7871D5686}"/>
          </ac:cxnSpMkLst>
        </pc:cxnChg>
        <pc:cxnChg chg="add mod">
          <ac:chgData name="Sabri.SALAHEDDINE" userId="S::sabri.salaheddine.eleve@ehtp.ac.ma::f52f6bdb-dded-45e1-bb49-57006b8ae3ae" providerId="AD" clId="Web-{6594D631-6DB0-0993-A471-3D1C4C49B460}" dt="2022-01-10T11:07:53.933" v="295" actId="14100"/>
          <ac:cxnSpMkLst>
            <pc:docMk/>
            <pc:sldMk cId="466975501" sldId="313"/>
            <ac:cxnSpMk id="37" creationId="{8AAFDF64-B6BD-4FD7-9CC4-275F78EA4B37}"/>
          </ac:cxnSpMkLst>
        </pc:cxnChg>
      </pc:sldChg>
      <pc:sldChg chg="addSp delSp modSp add ord replId">
        <pc:chgData name="Sabri.SALAHEDDINE" userId="S::sabri.salaheddine.eleve@ehtp.ac.ma::f52f6bdb-dded-45e1-bb49-57006b8ae3ae" providerId="AD" clId="Web-{6594D631-6DB0-0993-A471-3D1C4C49B460}" dt="2022-01-10T12:07:56.076" v="514" actId="20577"/>
        <pc:sldMkLst>
          <pc:docMk/>
          <pc:sldMk cId="3861770241" sldId="314"/>
        </pc:sldMkLst>
        <pc:spChg chg="mod">
          <ac:chgData name="Sabri.SALAHEDDINE" userId="S::sabri.salaheddine.eleve@ehtp.ac.ma::f52f6bdb-dded-45e1-bb49-57006b8ae3ae" providerId="AD" clId="Web-{6594D631-6DB0-0993-A471-3D1C4C49B460}" dt="2022-01-10T11:55:39.010" v="425" actId="1076"/>
          <ac:spMkLst>
            <pc:docMk/>
            <pc:sldMk cId="3861770241" sldId="314"/>
            <ac:spMk id="320" creationId="{00000000-0000-0000-0000-000000000000}"/>
          </ac:spMkLst>
        </pc:spChg>
        <pc:spChg chg="mod">
          <ac:chgData name="Sabri.SALAHEDDINE" userId="S::sabri.salaheddine.eleve@ehtp.ac.ma::f52f6bdb-dded-45e1-bb49-57006b8ae3ae" providerId="AD" clId="Web-{6594D631-6DB0-0993-A471-3D1C4C49B460}" dt="2022-01-10T12:07:05.526" v="506" actId="1076"/>
          <ac:spMkLst>
            <pc:docMk/>
            <pc:sldMk cId="3861770241" sldId="314"/>
            <ac:spMk id="322" creationId="{00000000-0000-0000-0000-000000000000}"/>
          </ac:spMkLst>
        </pc:spChg>
        <pc:spChg chg="mod">
          <ac:chgData name="Sabri.SALAHEDDINE" userId="S::sabri.salaheddine.eleve@ehtp.ac.ma::f52f6bdb-dded-45e1-bb49-57006b8ae3ae" providerId="AD" clId="Web-{6594D631-6DB0-0993-A471-3D1C4C49B460}" dt="2022-01-10T12:07:56.076" v="514" actId="20577"/>
          <ac:spMkLst>
            <pc:docMk/>
            <pc:sldMk cId="3861770241" sldId="314"/>
            <ac:spMk id="324" creationId="{00000000-0000-0000-0000-000000000000}"/>
          </ac:spMkLst>
        </pc:spChg>
        <pc:spChg chg="mod">
          <ac:chgData name="Sabri.SALAHEDDINE" userId="S::sabri.salaheddine.eleve@ehtp.ac.ma::f52f6bdb-dded-45e1-bb49-57006b8ae3ae" providerId="AD" clId="Web-{6594D631-6DB0-0993-A471-3D1C4C49B460}" dt="2022-01-10T12:07:05.557" v="508" actId="1076"/>
          <ac:spMkLst>
            <pc:docMk/>
            <pc:sldMk cId="3861770241" sldId="314"/>
            <ac:spMk id="326" creationId="{00000000-0000-0000-0000-000000000000}"/>
          </ac:spMkLst>
        </pc:spChg>
        <pc:spChg chg="del topLvl">
          <ac:chgData name="Sabri.SALAHEDDINE" userId="S::sabri.salaheddine.eleve@ehtp.ac.ma::f52f6bdb-dded-45e1-bb49-57006b8ae3ae" providerId="AD" clId="Web-{6594D631-6DB0-0993-A471-3D1C4C49B460}" dt="2022-01-10T12:04:18.452" v="482"/>
          <ac:spMkLst>
            <pc:docMk/>
            <pc:sldMk cId="3861770241" sldId="314"/>
            <ac:spMk id="328" creationId="{00000000-0000-0000-0000-000000000000}"/>
          </ac:spMkLst>
        </pc:spChg>
        <pc:spChg chg="del topLvl">
          <ac:chgData name="Sabri.SALAHEDDINE" userId="S::sabri.salaheddine.eleve@ehtp.ac.ma::f52f6bdb-dded-45e1-bb49-57006b8ae3ae" providerId="AD" clId="Web-{6594D631-6DB0-0993-A471-3D1C4C49B460}" dt="2022-01-10T12:04:16.374" v="481"/>
          <ac:spMkLst>
            <pc:docMk/>
            <pc:sldMk cId="3861770241" sldId="314"/>
            <ac:spMk id="329" creationId="{00000000-0000-0000-0000-000000000000}"/>
          </ac:spMkLst>
        </pc:spChg>
        <pc:spChg chg="del">
          <ac:chgData name="Sabri.SALAHEDDINE" userId="S::sabri.salaheddine.eleve@ehtp.ac.ma::f52f6bdb-dded-45e1-bb49-57006b8ae3ae" providerId="AD" clId="Web-{6594D631-6DB0-0993-A471-3D1C4C49B460}" dt="2022-01-10T12:04:57.955" v="492"/>
          <ac:spMkLst>
            <pc:docMk/>
            <pc:sldMk cId="3861770241" sldId="314"/>
            <ac:spMk id="331" creationId="{00000000-0000-0000-0000-000000000000}"/>
          </ac:spMkLst>
        </pc:spChg>
        <pc:spChg chg="del">
          <ac:chgData name="Sabri.SALAHEDDINE" userId="S::sabri.salaheddine.eleve@ehtp.ac.ma::f52f6bdb-dded-45e1-bb49-57006b8ae3ae" providerId="AD" clId="Web-{6594D631-6DB0-0993-A471-3D1C4C49B460}" dt="2022-01-10T11:55:40.636" v="426"/>
          <ac:spMkLst>
            <pc:docMk/>
            <pc:sldMk cId="3861770241" sldId="314"/>
            <ac:spMk id="338" creationId="{00000000-0000-0000-0000-000000000000}"/>
          </ac:spMkLst>
        </pc:spChg>
        <pc:grpChg chg="del">
          <ac:chgData name="Sabri.SALAHEDDINE" userId="S::sabri.salaheddine.eleve@ehtp.ac.ma::f52f6bdb-dded-45e1-bb49-57006b8ae3ae" providerId="AD" clId="Web-{6594D631-6DB0-0993-A471-3D1C4C49B460}" dt="2022-01-10T12:04:16.374" v="481"/>
          <ac:grpSpMkLst>
            <pc:docMk/>
            <pc:sldMk cId="3861770241" sldId="314"/>
            <ac:grpSpMk id="327" creationId="{00000000-0000-0000-0000-000000000000}"/>
          </ac:grpSpMkLst>
        </pc:grpChg>
        <pc:grpChg chg="del">
          <ac:chgData name="Sabri.SALAHEDDINE" userId="S::sabri.salaheddine.eleve@ehtp.ac.ma::f52f6bdb-dded-45e1-bb49-57006b8ae3ae" providerId="AD" clId="Web-{6594D631-6DB0-0993-A471-3D1C4C49B460}" dt="2022-01-10T12:05:03.752" v="493"/>
          <ac:grpSpMkLst>
            <pc:docMk/>
            <pc:sldMk cId="3861770241" sldId="314"/>
            <ac:grpSpMk id="330" creationId="{00000000-0000-0000-0000-000000000000}"/>
          </ac:grpSpMkLst>
        </pc:grpChg>
        <pc:grpChg chg="del">
          <ac:chgData name="Sabri.SALAHEDDINE" userId="S::sabri.salaheddine.eleve@ehtp.ac.ma::f52f6bdb-dded-45e1-bb49-57006b8ae3ae" providerId="AD" clId="Web-{6594D631-6DB0-0993-A471-3D1C4C49B460}" dt="2022-01-10T12:06:23.242" v="501"/>
          <ac:grpSpMkLst>
            <pc:docMk/>
            <pc:sldMk cId="3861770241" sldId="314"/>
            <ac:grpSpMk id="335" creationId="{00000000-0000-0000-0000-000000000000}"/>
          </ac:grpSpMkLst>
        </pc:grpChg>
        <pc:picChg chg="add mod">
          <ac:chgData name="Sabri.SALAHEDDINE" userId="S::sabri.salaheddine.eleve@ehtp.ac.ma::f52f6bdb-dded-45e1-bb49-57006b8ae3ae" providerId="AD" clId="Web-{6594D631-6DB0-0993-A471-3D1C4C49B460}" dt="2022-01-10T12:07:05.573" v="509" actId="1076"/>
          <ac:picMkLst>
            <pc:docMk/>
            <pc:sldMk cId="3861770241" sldId="314"/>
            <ac:picMk id="2" creationId="{4B622010-EEBE-4A17-B470-E13711243E5E}"/>
          </ac:picMkLst>
        </pc:picChg>
        <pc:picChg chg="add mod">
          <ac:chgData name="Sabri.SALAHEDDINE" userId="S::sabri.salaheddine.eleve@ehtp.ac.ma::f52f6bdb-dded-45e1-bb49-57006b8ae3ae" providerId="AD" clId="Web-{6594D631-6DB0-0993-A471-3D1C4C49B460}" dt="2022-01-10T12:07:05.573" v="510" actId="1076"/>
          <ac:picMkLst>
            <pc:docMk/>
            <pc:sldMk cId="3861770241" sldId="314"/>
            <ac:picMk id="3" creationId="{A5CD65F4-0969-4A5F-A685-371B7EAE7F6A}"/>
          </ac:picMkLst>
        </pc:picChg>
        <pc:picChg chg="add mod">
          <ac:chgData name="Sabri.SALAHEDDINE" userId="S::sabri.salaheddine.eleve@ehtp.ac.ma::f52f6bdb-dded-45e1-bb49-57006b8ae3ae" providerId="AD" clId="Web-{6594D631-6DB0-0993-A471-3D1C4C49B460}" dt="2022-01-10T12:07:05.573" v="511" actId="1076"/>
          <ac:picMkLst>
            <pc:docMk/>
            <pc:sldMk cId="3861770241" sldId="314"/>
            <ac:picMk id="4" creationId="{B0784CF6-66FF-41F9-8C76-064BAED8E942}"/>
          </ac:picMkLst>
        </pc:picChg>
      </pc:sldChg>
      <pc:sldChg chg="add del replId">
        <pc:chgData name="Sabri.SALAHEDDINE" userId="S::sabri.salaheddine.eleve@ehtp.ac.ma::f52f6bdb-dded-45e1-bb49-57006b8ae3ae" providerId="AD" clId="Web-{6594D631-6DB0-0993-A471-3D1C4C49B460}" dt="2022-01-10T11:59:51.543" v="429"/>
        <pc:sldMkLst>
          <pc:docMk/>
          <pc:sldMk cId="1301831106" sldId="315"/>
        </pc:sldMkLst>
      </pc:sldChg>
      <pc:sldChg chg="add del replId">
        <pc:chgData name="Sabri.SALAHEDDINE" userId="S::sabri.salaheddine.eleve@ehtp.ac.ma::f52f6bdb-dded-45e1-bb49-57006b8ae3ae" providerId="AD" clId="Web-{6594D631-6DB0-0993-A471-3D1C4C49B460}" dt="2022-01-10T11:59:59.169" v="431"/>
        <pc:sldMkLst>
          <pc:docMk/>
          <pc:sldMk cId="1897316730" sldId="31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006157b1b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006157b1b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d5a7d5908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d5a7d5908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2543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d5a7d5908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d5a7d5908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6662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d5a7d59081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d5a7d59081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4575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d5a7d59081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d5a7d59081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3779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d5a7d5908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d5a7d5908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3677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fa2f151dae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fa2f151da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7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fa2f151e31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fa2f151e31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fa2f151e31_0_1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fa2f151e31_0_1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fa2f151da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fa2f151da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fa2f151e31_0_1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7" name="Google Shape;657;gfa2f151e31_0_1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d5a7d5908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d5a7d5908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a2f151e3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a2f151e3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177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a2f151e3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a2f151e3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5860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75675" y="894800"/>
            <a:ext cx="4096200" cy="2239800"/>
          </a:xfrm>
          <a:prstGeom prst="rect">
            <a:avLst/>
          </a:prstGeom>
        </p:spPr>
        <p:txBody>
          <a:bodyPr spcFirstLastPara="1" wrap="square" lIns="0" tIns="0" rIns="0" bIns="0" anchor="ctr" anchorCtr="0">
            <a:noAutofit/>
          </a:bodyPr>
          <a:lstStyle>
            <a:lvl1pPr lvl="0">
              <a:lnSpc>
                <a:spcPct val="80000"/>
              </a:lnSpc>
              <a:spcBef>
                <a:spcPts val="0"/>
              </a:spcBef>
              <a:spcAft>
                <a:spcPts val="0"/>
              </a:spcAft>
              <a:buSzPts val="5200"/>
              <a:buFont typeface="Barlow Condensed"/>
              <a:buNone/>
              <a:defRPr sz="9500"/>
            </a:lvl1pPr>
            <a:lvl2pPr lvl="1" algn="ctr">
              <a:spcBef>
                <a:spcPts val="0"/>
              </a:spcBef>
              <a:spcAft>
                <a:spcPts val="0"/>
              </a:spcAft>
              <a:buSzPts val="5200"/>
              <a:buFont typeface="Barlow Condensed"/>
              <a:buNone/>
              <a:defRPr sz="5200" b="1">
                <a:latin typeface="Barlow Condensed"/>
                <a:ea typeface="Barlow Condensed"/>
                <a:cs typeface="Barlow Condensed"/>
                <a:sym typeface="Barlow Condensed"/>
              </a:defRPr>
            </a:lvl2pPr>
            <a:lvl3pPr lvl="2" algn="ctr">
              <a:spcBef>
                <a:spcPts val="0"/>
              </a:spcBef>
              <a:spcAft>
                <a:spcPts val="0"/>
              </a:spcAft>
              <a:buSzPts val="5200"/>
              <a:buFont typeface="Barlow Condensed"/>
              <a:buNone/>
              <a:defRPr sz="5200" b="1">
                <a:latin typeface="Barlow Condensed"/>
                <a:ea typeface="Barlow Condensed"/>
                <a:cs typeface="Barlow Condensed"/>
                <a:sym typeface="Barlow Condensed"/>
              </a:defRPr>
            </a:lvl3pPr>
            <a:lvl4pPr lvl="3" algn="ctr">
              <a:spcBef>
                <a:spcPts val="0"/>
              </a:spcBef>
              <a:spcAft>
                <a:spcPts val="0"/>
              </a:spcAft>
              <a:buSzPts val="5200"/>
              <a:buFont typeface="Barlow Condensed"/>
              <a:buNone/>
              <a:defRPr sz="5200" b="1">
                <a:latin typeface="Barlow Condensed"/>
                <a:ea typeface="Barlow Condensed"/>
                <a:cs typeface="Barlow Condensed"/>
                <a:sym typeface="Barlow Condensed"/>
              </a:defRPr>
            </a:lvl4pPr>
            <a:lvl5pPr lvl="4" algn="ctr">
              <a:spcBef>
                <a:spcPts val="0"/>
              </a:spcBef>
              <a:spcAft>
                <a:spcPts val="0"/>
              </a:spcAft>
              <a:buSzPts val="5200"/>
              <a:buFont typeface="Barlow Condensed"/>
              <a:buNone/>
              <a:defRPr sz="5200" b="1">
                <a:latin typeface="Barlow Condensed"/>
                <a:ea typeface="Barlow Condensed"/>
                <a:cs typeface="Barlow Condensed"/>
                <a:sym typeface="Barlow Condensed"/>
              </a:defRPr>
            </a:lvl5pPr>
            <a:lvl6pPr lvl="5" algn="ctr">
              <a:spcBef>
                <a:spcPts val="0"/>
              </a:spcBef>
              <a:spcAft>
                <a:spcPts val="0"/>
              </a:spcAft>
              <a:buSzPts val="5200"/>
              <a:buFont typeface="Barlow Condensed"/>
              <a:buNone/>
              <a:defRPr sz="5200" b="1">
                <a:latin typeface="Barlow Condensed"/>
                <a:ea typeface="Barlow Condensed"/>
                <a:cs typeface="Barlow Condensed"/>
                <a:sym typeface="Barlow Condensed"/>
              </a:defRPr>
            </a:lvl6pPr>
            <a:lvl7pPr lvl="6" algn="ctr">
              <a:spcBef>
                <a:spcPts val="0"/>
              </a:spcBef>
              <a:spcAft>
                <a:spcPts val="0"/>
              </a:spcAft>
              <a:buSzPts val="5200"/>
              <a:buFont typeface="Barlow Condensed"/>
              <a:buNone/>
              <a:defRPr sz="5200" b="1">
                <a:latin typeface="Barlow Condensed"/>
                <a:ea typeface="Barlow Condensed"/>
                <a:cs typeface="Barlow Condensed"/>
                <a:sym typeface="Barlow Condensed"/>
              </a:defRPr>
            </a:lvl7pPr>
            <a:lvl8pPr lvl="7" algn="ctr">
              <a:spcBef>
                <a:spcPts val="0"/>
              </a:spcBef>
              <a:spcAft>
                <a:spcPts val="0"/>
              </a:spcAft>
              <a:buSzPts val="5200"/>
              <a:buFont typeface="Barlow Condensed"/>
              <a:buNone/>
              <a:defRPr sz="5200" b="1">
                <a:latin typeface="Barlow Condensed"/>
                <a:ea typeface="Barlow Condensed"/>
                <a:cs typeface="Barlow Condensed"/>
                <a:sym typeface="Barlow Condensed"/>
              </a:defRPr>
            </a:lvl8pPr>
            <a:lvl9pPr lvl="8" algn="ctr">
              <a:spcBef>
                <a:spcPts val="0"/>
              </a:spcBef>
              <a:spcAft>
                <a:spcPts val="0"/>
              </a:spcAft>
              <a:buSzPts val="5200"/>
              <a:buFont typeface="Barlow Condensed"/>
              <a:buNone/>
              <a:defRPr sz="5200" b="1">
                <a:latin typeface="Barlow Condensed"/>
                <a:ea typeface="Barlow Condensed"/>
                <a:cs typeface="Barlow Condensed"/>
                <a:sym typeface="Barlow Condensed"/>
              </a:defRPr>
            </a:lvl9pPr>
          </a:lstStyle>
          <a:p>
            <a:endParaRPr/>
          </a:p>
        </p:txBody>
      </p:sp>
      <p:sp>
        <p:nvSpPr>
          <p:cNvPr id="10" name="Google Shape;10;p2"/>
          <p:cNvSpPr txBox="1">
            <a:spLocks noGrp="1"/>
          </p:cNvSpPr>
          <p:nvPr>
            <p:ph type="subTitle" idx="1"/>
          </p:nvPr>
        </p:nvSpPr>
        <p:spPr>
          <a:xfrm>
            <a:off x="489775" y="4007500"/>
            <a:ext cx="3717900" cy="418200"/>
          </a:xfrm>
          <a:prstGeom prst="rect">
            <a:avLst/>
          </a:prstGeom>
          <a:solidFill>
            <a:schemeClr val="dk2"/>
          </a:solidFill>
          <a:ln>
            <a:noFill/>
          </a:ln>
        </p:spPr>
        <p:txBody>
          <a:bodyPr spcFirstLastPara="1" wrap="square" lIns="0" tIns="0" rIns="0" bIns="0" anchor="t" anchorCtr="0">
            <a:noAutofit/>
          </a:bodyPr>
          <a:lstStyle>
            <a:lvl1pPr lvl="0">
              <a:lnSpc>
                <a:spcPct val="100000"/>
              </a:lnSpc>
              <a:spcBef>
                <a:spcPts val="0"/>
              </a:spcBef>
              <a:spcAft>
                <a:spcPts val="0"/>
              </a:spcAft>
              <a:buSzPts val="1600"/>
              <a:buFont typeface="Open Sans"/>
              <a:buNone/>
              <a:defRPr sz="1600">
                <a:solidFill>
                  <a:schemeClr val="accent1"/>
                </a:solidFill>
              </a:defRPr>
            </a:lvl1pPr>
            <a:lvl2pPr lvl="1" algn="ctr">
              <a:lnSpc>
                <a:spcPct val="100000"/>
              </a:lnSpc>
              <a:spcBef>
                <a:spcPts val="0"/>
              </a:spcBef>
              <a:spcAft>
                <a:spcPts val="0"/>
              </a:spcAft>
              <a:buSzPts val="1600"/>
              <a:buFont typeface="Open Sans"/>
              <a:buNone/>
              <a:defRPr sz="1600">
                <a:latin typeface="Open Sans"/>
                <a:ea typeface="Open Sans"/>
                <a:cs typeface="Open Sans"/>
                <a:sym typeface="Open Sans"/>
              </a:defRPr>
            </a:lvl2pPr>
            <a:lvl3pPr lvl="2" algn="ctr">
              <a:lnSpc>
                <a:spcPct val="100000"/>
              </a:lnSpc>
              <a:spcBef>
                <a:spcPts val="0"/>
              </a:spcBef>
              <a:spcAft>
                <a:spcPts val="0"/>
              </a:spcAft>
              <a:buSzPts val="1600"/>
              <a:buFont typeface="Open Sans"/>
              <a:buNone/>
              <a:defRPr sz="1600">
                <a:latin typeface="Open Sans"/>
                <a:ea typeface="Open Sans"/>
                <a:cs typeface="Open Sans"/>
                <a:sym typeface="Open Sans"/>
              </a:defRPr>
            </a:lvl3pPr>
            <a:lvl4pPr lvl="3" algn="ctr">
              <a:lnSpc>
                <a:spcPct val="100000"/>
              </a:lnSpc>
              <a:spcBef>
                <a:spcPts val="0"/>
              </a:spcBef>
              <a:spcAft>
                <a:spcPts val="0"/>
              </a:spcAft>
              <a:buSzPts val="1600"/>
              <a:buFont typeface="Open Sans"/>
              <a:buNone/>
              <a:defRPr sz="1600">
                <a:latin typeface="Open Sans"/>
                <a:ea typeface="Open Sans"/>
                <a:cs typeface="Open Sans"/>
                <a:sym typeface="Open Sans"/>
              </a:defRPr>
            </a:lvl4pPr>
            <a:lvl5pPr lvl="4" algn="ctr">
              <a:lnSpc>
                <a:spcPct val="100000"/>
              </a:lnSpc>
              <a:spcBef>
                <a:spcPts val="0"/>
              </a:spcBef>
              <a:spcAft>
                <a:spcPts val="0"/>
              </a:spcAft>
              <a:buSzPts val="1600"/>
              <a:buFont typeface="Open Sans"/>
              <a:buNone/>
              <a:defRPr sz="1600">
                <a:latin typeface="Open Sans"/>
                <a:ea typeface="Open Sans"/>
                <a:cs typeface="Open Sans"/>
                <a:sym typeface="Open Sans"/>
              </a:defRPr>
            </a:lvl5pPr>
            <a:lvl6pPr lvl="5" algn="ctr">
              <a:lnSpc>
                <a:spcPct val="100000"/>
              </a:lnSpc>
              <a:spcBef>
                <a:spcPts val="0"/>
              </a:spcBef>
              <a:spcAft>
                <a:spcPts val="0"/>
              </a:spcAft>
              <a:buSzPts val="1600"/>
              <a:buFont typeface="Open Sans"/>
              <a:buNone/>
              <a:defRPr sz="1600">
                <a:latin typeface="Open Sans"/>
                <a:ea typeface="Open Sans"/>
                <a:cs typeface="Open Sans"/>
                <a:sym typeface="Open Sans"/>
              </a:defRPr>
            </a:lvl6pPr>
            <a:lvl7pPr lvl="6" algn="ctr">
              <a:lnSpc>
                <a:spcPct val="100000"/>
              </a:lnSpc>
              <a:spcBef>
                <a:spcPts val="0"/>
              </a:spcBef>
              <a:spcAft>
                <a:spcPts val="0"/>
              </a:spcAft>
              <a:buSzPts val="1600"/>
              <a:buFont typeface="Open Sans"/>
              <a:buNone/>
              <a:defRPr sz="1600">
                <a:latin typeface="Open Sans"/>
                <a:ea typeface="Open Sans"/>
                <a:cs typeface="Open Sans"/>
                <a:sym typeface="Open Sans"/>
              </a:defRPr>
            </a:lvl7pPr>
            <a:lvl8pPr lvl="7" algn="ctr">
              <a:lnSpc>
                <a:spcPct val="100000"/>
              </a:lnSpc>
              <a:spcBef>
                <a:spcPts val="0"/>
              </a:spcBef>
              <a:spcAft>
                <a:spcPts val="0"/>
              </a:spcAft>
              <a:buSzPts val="1600"/>
              <a:buFont typeface="Open Sans"/>
              <a:buNone/>
              <a:defRPr sz="1600">
                <a:latin typeface="Open Sans"/>
                <a:ea typeface="Open Sans"/>
                <a:cs typeface="Open Sans"/>
                <a:sym typeface="Open Sans"/>
              </a:defRPr>
            </a:lvl8pPr>
            <a:lvl9pPr lvl="8" algn="ctr">
              <a:lnSpc>
                <a:spcPct val="100000"/>
              </a:lnSpc>
              <a:spcBef>
                <a:spcPts val="0"/>
              </a:spcBef>
              <a:spcAft>
                <a:spcPts val="0"/>
              </a:spcAft>
              <a:buSzPts val="1600"/>
              <a:buFont typeface="Open Sans"/>
              <a:buNone/>
              <a:defRPr sz="1600">
                <a:latin typeface="Open Sans"/>
                <a:ea typeface="Open Sans"/>
                <a:cs typeface="Open Sans"/>
                <a:sym typeface="Open Sans"/>
              </a:defRPr>
            </a:lvl9pPr>
          </a:lstStyle>
          <a:p>
            <a:endParaRPr/>
          </a:p>
        </p:txBody>
      </p:sp>
      <p:pic>
        <p:nvPicPr>
          <p:cNvPr id="11" name="Google Shape;11;p2"/>
          <p:cNvPicPr preferRelativeResize="0"/>
          <p:nvPr/>
        </p:nvPicPr>
        <p:blipFill rotWithShape="1">
          <a:blip r:embed="rId2">
            <a:alphaModFix/>
          </a:blip>
          <a:srcRect l="18634" t="3012" r="35344" b="75209"/>
          <a:stretch/>
        </p:blipFill>
        <p:spPr>
          <a:xfrm>
            <a:off x="-102100" y="-24600"/>
            <a:ext cx="3642573" cy="1148876"/>
          </a:xfrm>
          <a:prstGeom prst="rect">
            <a:avLst/>
          </a:prstGeom>
          <a:noFill/>
          <a:ln>
            <a:noFill/>
          </a:ln>
        </p:spPr>
      </p:pic>
      <p:pic>
        <p:nvPicPr>
          <p:cNvPr id="12" name="Google Shape;12;p2"/>
          <p:cNvPicPr preferRelativeResize="0"/>
          <p:nvPr/>
        </p:nvPicPr>
        <p:blipFill rotWithShape="1">
          <a:blip r:embed="rId2">
            <a:alphaModFix/>
          </a:blip>
          <a:srcRect l="13849" t="5154" r="33906" b="72616"/>
          <a:stretch/>
        </p:blipFill>
        <p:spPr>
          <a:xfrm rot="10800000">
            <a:off x="4411927" y="3813375"/>
            <a:ext cx="4777073" cy="13547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CUSTOM_14">
    <p:spTree>
      <p:nvGrpSpPr>
        <p:cNvPr id="1" name="Shape 131"/>
        <p:cNvGrpSpPr/>
        <p:nvPr/>
      </p:nvGrpSpPr>
      <p:grpSpPr>
        <a:xfrm>
          <a:off x="0" y="0"/>
          <a:ext cx="0" cy="0"/>
          <a:chOff x="0" y="0"/>
          <a:chExt cx="0" cy="0"/>
        </a:xfrm>
      </p:grpSpPr>
      <p:sp>
        <p:nvSpPr>
          <p:cNvPr id="132" name="Google Shape;132;p21"/>
          <p:cNvSpPr/>
          <p:nvPr/>
        </p:nvSpPr>
        <p:spPr>
          <a:xfrm>
            <a:off x="-62075" y="-95125"/>
            <a:ext cx="676800" cy="572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1"/>
          <p:cNvSpPr/>
          <p:nvPr/>
        </p:nvSpPr>
        <p:spPr>
          <a:xfrm>
            <a:off x="-62075" y="4622750"/>
            <a:ext cx="9291000" cy="924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1"/>
          <p:cNvSpPr txBox="1">
            <a:spLocks noGrp="1"/>
          </p:cNvSpPr>
          <p:nvPr>
            <p:ph type="title"/>
          </p:nvPr>
        </p:nvSpPr>
        <p:spPr>
          <a:xfrm>
            <a:off x="713225" y="521225"/>
            <a:ext cx="7717500" cy="57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35" name="Google Shape;135;p21"/>
          <p:cNvPicPr preferRelativeResize="0"/>
          <p:nvPr/>
        </p:nvPicPr>
        <p:blipFill rotWithShape="1">
          <a:blip r:embed="rId2">
            <a:alphaModFix/>
          </a:blip>
          <a:srcRect l="56237" t="-6844" r="16546" b="41344"/>
          <a:stretch/>
        </p:blipFill>
        <p:spPr>
          <a:xfrm>
            <a:off x="7109375" y="-34725"/>
            <a:ext cx="2100224" cy="33688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6">
  <p:cSld name="CUSTOM_18">
    <p:spTree>
      <p:nvGrpSpPr>
        <p:cNvPr id="1" name="Shape 148"/>
        <p:cNvGrpSpPr/>
        <p:nvPr/>
      </p:nvGrpSpPr>
      <p:grpSpPr>
        <a:xfrm>
          <a:off x="0" y="0"/>
          <a:ext cx="0" cy="0"/>
          <a:chOff x="0" y="0"/>
          <a:chExt cx="0" cy="0"/>
        </a:xfrm>
      </p:grpSpPr>
      <p:sp>
        <p:nvSpPr>
          <p:cNvPr id="149" name="Google Shape;149;p25"/>
          <p:cNvSpPr txBox="1">
            <a:spLocks noGrp="1"/>
          </p:cNvSpPr>
          <p:nvPr>
            <p:ph type="title"/>
          </p:nvPr>
        </p:nvSpPr>
        <p:spPr>
          <a:xfrm>
            <a:off x="713225" y="521225"/>
            <a:ext cx="7717500" cy="57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0" name="Google Shape;150;p25"/>
          <p:cNvSpPr/>
          <p:nvPr/>
        </p:nvSpPr>
        <p:spPr>
          <a:xfrm>
            <a:off x="-121675" y="4728850"/>
            <a:ext cx="9144000" cy="449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5"/>
          <p:cNvSpPr/>
          <p:nvPr/>
        </p:nvSpPr>
        <p:spPr>
          <a:xfrm>
            <a:off x="7884825" y="4728850"/>
            <a:ext cx="1321200" cy="4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5"/>
          <p:cNvSpPr/>
          <p:nvPr/>
        </p:nvSpPr>
        <p:spPr>
          <a:xfrm rot="5400000">
            <a:off x="6771625" y="-425000"/>
            <a:ext cx="676800" cy="1345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3" name="Google Shape;153;p25"/>
          <p:cNvPicPr preferRelativeResize="0"/>
          <p:nvPr/>
        </p:nvPicPr>
        <p:blipFill rotWithShape="1">
          <a:blip r:embed="rId2">
            <a:alphaModFix/>
          </a:blip>
          <a:srcRect l="65098" t="-25027" r="16670" b="83951"/>
          <a:stretch/>
        </p:blipFill>
        <p:spPr>
          <a:xfrm rot="5400000" flipH="1">
            <a:off x="8298587" y="-764163"/>
            <a:ext cx="1406899" cy="211272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8">
    <p:bg>
      <p:bgPr>
        <a:solidFill>
          <a:schemeClr val="lt2"/>
        </a:solidFill>
        <a:effectLst/>
      </p:bgPr>
    </p:bg>
    <p:spTree>
      <p:nvGrpSpPr>
        <p:cNvPr id="1" name="Shape 159"/>
        <p:cNvGrpSpPr/>
        <p:nvPr/>
      </p:nvGrpSpPr>
      <p:grpSpPr>
        <a:xfrm>
          <a:off x="0" y="0"/>
          <a:ext cx="0" cy="0"/>
          <a:chOff x="0" y="0"/>
          <a:chExt cx="0" cy="0"/>
        </a:xfrm>
      </p:grpSpPr>
      <p:sp>
        <p:nvSpPr>
          <p:cNvPr id="160" name="Google Shape;160;p27"/>
          <p:cNvSpPr/>
          <p:nvPr/>
        </p:nvSpPr>
        <p:spPr>
          <a:xfrm>
            <a:off x="4615075" y="892000"/>
            <a:ext cx="4684800" cy="4347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7"/>
          <p:cNvSpPr txBox="1">
            <a:spLocks noGrp="1"/>
          </p:cNvSpPr>
          <p:nvPr>
            <p:ph type="title"/>
          </p:nvPr>
        </p:nvSpPr>
        <p:spPr>
          <a:xfrm>
            <a:off x="5210200" y="1208050"/>
            <a:ext cx="3090600" cy="1867500"/>
          </a:xfrm>
          <a:prstGeom prst="rect">
            <a:avLst/>
          </a:prstGeom>
        </p:spPr>
        <p:txBody>
          <a:bodyPr spcFirstLastPara="1" wrap="square" lIns="0" tIns="0" rIns="0" bIns="0" anchor="b" anchorCtr="0">
            <a:noAutofit/>
          </a:bodyPr>
          <a:lstStyle>
            <a:lvl1pPr lvl="0" rtl="0">
              <a:spcBef>
                <a:spcPts val="0"/>
              </a:spcBef>
              <a:spcAft>
                <a:spcPts val="0"/>
              </a:spcAft>
              <a:buClr>
                <a:schemeClr val="accent1"/>
              </a:buClr>
              <a:buSzPts val="4000"/>
              <a:buNone/>
              <a:defRPr sz="3000" b="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 name="Google Shape;162;p27"/>
          <p:cNvSpPr txBox="1">
            <a:spLocks noGrp="1"/>
          </p:cNvSpPr>
          <p:nvPr>
            <p:ph type="subTitle" idx="1"/>
          </p:nvPr>
        </p:nvSpPr>
        <p:spPr>
          <a:xfrm>
            <a:off x="5214700" y="3220175"/>
            <a:ext cx="2942700" cy="787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Font typeface="Open Sans"/>
              <a:buNone/>
              <a:defRPr sz="1400">
                <a:solidFill>
                  <a:schemeClr val="accent1"/>
                </a:solidFill>
              </a:defRPr>
            </a:lvl1pPr>
            <a:lvl2pPr lvl="1" algn="ctr" rtl="0">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rtl="0">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rtl="0">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rtl="0">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rtl="0">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rtl="0">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rtl="0">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rtl="0">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pic>
        <p:nvPicPr>
          <p:cNvPr id="163" name="Google Shape;163;p27"/>
          <p:cNvPicPr preferRelativeResize="0"/>
          <p:nvPr/>
        </p:nvPicPr>
        <p:blipFill rotWithShape="1">
          <a:blip r:embed="rId2">
            <a:alphaModFix/>
          </a:blip>
          <a:srcRect l="28158" r="41022" b="70199"/>
          <a:stretch/>
        </p:blipFill>
        <p:spPr>
          <a:xfrm rot="5400000" flipH="1">
            <a:off x="7148426" y="3201626"/>
            <a:ext cx="2439199" cy="157199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256"/>
        <p:cNvGrpSpPr/>
        <p:nvPr/>
      </p:nvGrpSpPr>
      <p:grpSpPr>
        <a:xfrm>
          <a:off x="0" y="0"/>
          <a:ext cx="0" cy="0"/>
          <a:chOff x="0" y="0"/>
          <a:chExt cx="0" cy="0"/>
        </a:xfrm>
      </p:grpSpPr>
      <p:sp>
        <p:nvSpPr>
          <p:cNvPr id="257" name="Google Shape;257;p39"/>
          <p:cNvSpPr/>
          <p:nvPr/>
        </p:nvSpPr>
        <p:spPr>
          <a:xfrm>
            <a:off x="7884825" y="-77675"/>
            <a:ext cx="1321200" cy="525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9"/>
          <p:cNvSpPr/>
          <p:nvPr/>
        </p:nvSpPr>
        <p:spPr>
          <a:xfrm rot="-5400000">
            <a:off x="2126250" y="1409700"/>
            <a:ext cx="534600" cy="478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11_1">
    <p:spTree>
      <p:nvGrpSpPr>
        <p:cNvPr id="1" name="Shape 259"/>
        <p:cNvGrpSpPr/>
        <p:nvPr/>
      </p:nvGrpSpPr>
      <p:grpSpPr>
        <a:xfrm>
          <a:off x="0" y="0"/>
          <a:ext cx="0" cy="0"/>
          <a:chOff x="0" y="0"/>
          <a:chExt cx="0" cy="0"/>
        </a:xfrm>
      </p:grpSpPr>
      <p:sp>
        <p:nvSpPr>
          <p:cNvPr id="260" name="Google Shape;260;p40"/>
          <p:cNvSpPr/>
          <p:nvPr/>
        </p:nvSpPr>
        <p:spPr>
          <a:xfrm rot="-5400000">
            <a:off x="2983000" y="-3105400"/>
            <a:ext cx="1526400" cy="761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0"/>
          <p:cNvSpPr/>
          <p:nvPr/>
        </p:nvSpPr>
        <p:spPr>
          <a:xfrm rot="-5400000">
            <a:off x="1946100" y="2643750"/>
            <a:ext cx="894900" cy="478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713225" y="521225"/>
            <a:ext cx="7717500" cy="572700"/>
          </a:xfrm>
          <a:prstGeom prst="rect">
            <a:avLst/>
          </a:prstGeom>
        </p:spPr>
        <p:txBody>
          <a:bodyPr spcFirstLastPara="1" wrap="square" lIns="0" tIns="0" rIns="0" bIns="0" anchor="b" anchorCtr="0">
            <a:noAutofit/>
          </a:bodyPr>
          <a:lstStyle>
            <a:lvl1pPr lvl="0">
              <a:spcBef>
                <a:spcPts val="0"/>
              </a:spcBef>
              <a:spcAft>
                <a:spcPts val="0"/>
              </a:spcAft>
              <a:buSzPts val="4000"/>
              <a:buNone/>
              <a:defRPr sz="3000">
                <a:solidFill>
                  <a:schemeClr val="l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subTitle" idx="1"/>
          </p:nvPr>
        </p:nvSpPr>
        <p:spPr>
          <a:xfrm>
            <a:off x="713225" y="1307592"/>
            <a:ext cx="7717500" cy="3291900"/>
          </a:xfrm>
          <a:prstGeom prst="rect">
            <a:avLst/>
          </a:prstGeom>
          <a:ln>
            <a:noFill/>
          </a:ln>
        </p:spPr>
        <p:txBody>
          <a:bodyPr spcFirstLastPara="1" wrap="square" lIns="0" tIns="0" rIns="0" bIns="0" anchor="t" anchorCtr="0">
            <a:noAutofit/>
          </a:bodyPr>
          <a:lstStyle>
            <a:lvl1pPr lvl="0" rtl="0">
              <a:lnSpc>
                <a:spcPct val="100000"/>
              </a:lnSpc>
              <a:spcBef>
                <a:spcPts val="0"/>
              </a:spcBef>
              <a:spcAft>
                <a:spcPts val="0"/>
              </a:spcAft>
              <a:buSzPts val="1800"/>
              <a:buChar char="●"/>
              <a:defRPr sz="1200">
                <a:solidFill>
                  <a:schemeClr val="accent1"/>
                </a:solidFill>
              </a:defRPr>
            </a:lvl1pPr>
            <a:lvl2pPr lvl="1" rtl="0">
              <a:lnSpc>
                <a:spcPct val="100000"/>
              </a:lnSpc>
              <a:spcBef>
                <a:spcPts val="0"/>
              </a:spcBef>
              <a:spcAft>
                <a:spcPts val="0"/>
              </a:spcAft>
              <a:buSzPts val="1400"/>
              <a:buChar char="○"/>
              <a:defRPr sz="1600">
                <a:latin typeface="Open Sans"/>
                <a:ea typeface="Open Sans"/>
                <a:cs typeface="Open Sans"/>
                <a:sym typeface="Open Sans"/>
              </a:defRPr>
            </a:lvl2pPr>
            <a:lvl3pPr lvl="2" rtl="0">
              <a:lnSpc>
                <a:spcPct val="100000"/>
              </a:lnSpc>
              <a:spcBef>
                <a:spcPts val="0"/>
              </a:spcBef>
              <a:spcAft>
                <a:spcPts val="0"/>
              </a:spcAft>
              <a:buSzPts val="1400"/>
              <a:buChar char="■"/>
              <a:defRPr sz="1600">
                <a:latin typeface="Open Sans"/>
                <a:ea typeface="Open Sans"/>
                <a:cs typeface="Open Sans"/>
                <a:sym typeface="Open Sans"/>
              </a:defRPr>
            </a:lvl3pPr>
            <a:lvl4pPr lvl="3" rtl="0">
              <a:lnSpc>
                <a:spcPct val="100000"/>
              </a:lnSpc>
              <a:spcBef>
                <a:spcPts val="0"/>
              </a:spcBef>
              <a:spcAft>
                <a:spcPts val="0"/>
              </a:spcAft>
              <a:buSzPts val="1400"/>
              <a:buChar char="●"/>
              <a:defRPr sz="1600">
                <a:latin typeface="Open Sans"/>
                <a:ea typeface="Open Sans"/>
                <a:cs typeface="Open Sans"/>
                <a:sym typeface="Open Sans"/>
              </a:defRPr>
            </a:lvl4pPr>
            <a:lvl5pPr lvl="4" rtl="0">
              <a:lnSpc>
                <a:spcPct val="100000"/>
              </a:lnSpc>
              <a:spcBef>
                <a:spcPts val="0"/>
              </a:spcBef>
              <a:spcAft>
                <a:spcPts val="0"/>
              </a:spcAft>
              <a:buSzPts val="1400"/>
              <a:buChar char="○"/>
              <a:defRPr sz="1600">
                <a:latin typeface="Open Sans"/>
                <a:ea typeface="Open Sans"/>
                <a:cs typeface="Open Sans"/>
                <a:sym typeface="Open Sans"/>
              </a:defRPr>
            </a:lvl5pPr>
            <a:lvl6pPr lvl="5" rtl="0">
              <a:lnSpc>
                <a:spcPct val="100000"/>
              </a:lnSpc>
              <a:spcBef>
                <a:spcPts val="0"/>
              </a:spcBef>
              <a:spcAft>
                <a:spcPts val="0"/>
              </a:spcAft>
              <a:buSzPts val="1400"/>
              <a:buChar char="■"/>
              <a:defRPr sz="1600">
                <a:latin typeface="Open Sans"/>
                <a:ea typeface="Open Sans"/>
                <a:cs typeface="Open Sans"/>
                <a:sym typeface="Open Sans"/>
              </a:defRPr>
            </a:lvl6pPr>
            <a:lvl7pPr lvl="6" rtl="0">
              <a:lnSpc>
                <a:spcPct val="100000"/>
              </a:lnSpc>
              <a:spcBef>
                <a:spcPts val="0"/>
              </a:spcBef>
              <a:spcAft>
                <a:spcPts val="0"/>
              </a:spcAft>
              <a:buSzPts val="1400"/>
              <a:buChar char="●"/>
              <a:defRPr sz="1600">
                <a:latin typeface="Open Sans"/>
                <a:ea typeface="Open Sans"/>
                <a:cs typeface="Open Sans"/>
                <a:sym typeface="Open Sans"/>
              </a:defRPr>
            </a:lvl7pPr>
            <a:lvl8pPr lvl="7" rtl="0">
              <a:lnSpc>
                <a:spcPct val="100000"/>
              </a:lnSpc>
              <a:spcBef>
                <a:spcPts val="0"/>
              </a:spcBef>
              <a:spcAft>
                <a:spcPts val="0"/>
              </a:spcAft>
              <a:buSzPts val="1400"/>
              <a:buChar char="○"/>
              <a:defRPr sz="1600">
                <a:latin typeface="Open Sans"/>
                <a:ea typeface="Open Sans"/>
                <a:cs typeface="Open Sans"/>
                <a:sym typeface="Open Sans"/>
              </a:defRPr>
            </a:lvl8pPr>
            <a:lvl9pPr lvl="8" rtl="0">
              <a:lnSpc>
                <a:spcPct val="100000"/>
              </a:lnSpc>
              <a:spcBef>
                <a:spcPts val="0"/>
              </a:spcBef>
              <a:spcAft>
                <a:spcPts val="0"/>
              </a:spcAft>
              <a:buSzPts val="1400"/>
              <a:buChar char="■"/>
              <a:defRPr sz="1600">
                <a:latin typeface="Open Sans"/>
                <a:ea typeface="Open Sans"/>
                <a:cs typeface="Open Sans"/>
                <a:sym typeface="Open Sans"/>
              </a:defRPr>
            </a:lvl9pPr>
          </a:lstStyle>
          <a:p>
            <a:endParaRPr/>
          </a:p>
        </p:txBody>
      </p:sp>
      <p:sp>
        <p:nvSpPr>
          <p:cNvPr id="22" name="Google Shape;22;p4"/>
          <p:cNvSpPr/>
          <p:nvPr/>
        </p:nvSpPr>
        <p:spPr>
          <a:xfrm>
            <a:off x="1219875" y="-232725"/>
            <a:ext cx="457200" cy="64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111625" y="4730500"/>
            <a:ext cx="9337200" cy="861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 name="Google Shape;24;p4"/>
          <p:cNvPicPr preferRelativeResize="0"/>
          <p:nvPr/>
        </p:nvPicPr>
        <p:blipFill rotWithShape="1">
          <a:blip r:embed="rId2">
            <a:alphaModFix/>
          </a:blip>
          <a:srcRect l="64049" r="14651" b="84172"/>
          <a:stretch/>
        </p:blipFill>
        <p:spPr>
          <a:xfrm>
            <a:off x="7565973" y="-34724"/>
            <a:ext cx="1643628" cy="8140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47"/>
        <p:cNvGrpSpPr/>
        <p:nvPr/>
      </p:nvGrpSpPr>
      <p:grpSpPr>
        <a:xfrm>
          <a:off x="0" y="0"/>
          <a:ext cx="0" cy="0"/>
          <a:chOff x="0" y="0"/>
          <a:chExt cx="0" cy="0"/>
        </a:xfrm>
      </p:grpSpPr>
      <p:sp>
        <p:nvSpPr>
          <p:cNvPr id="48" name="Google Shape;48;p9"/>
          <p:cNvSpPr txBox="1">
            <a:spLocks noGrp="1"/>
          </p:cNvSpPr>
          <p:nvPr>
            <p:ph type="title"/>
          </p:nvPr>
        </p:nvSpPr>
        <p:spPr>
          <a:xfrm>
            <a:off x="1082850" y="3026675"/>
            <a:ext cx="6978300" cy="687300"/>
          </a:xfrm>
          <a:prstGeom prst="rect">
            <a:avLst/>
          </a:prstGeom>
          <a:noFill/>
        </p:spPr>
        <p:txBody>
          <a:bodyPr spcFirstLastPara="1" wrap="square" lIns="0" tIns="0" rIns="0" bIns="0" anchor="t" anchorCtr="0">
            <a:noAutofit/>
          </a:bodyPr>
          <a:lstStyle>
            <a:lvl1pPr lvl="0" algn="ctr" rtl="0">
              <a:lnSpc>
                <a:spcPct val="80000"/>
              </a:lnSpc>
              <a:spcBef>
                <a:spcPts val="0"/>
              </a:spcBef>
              <a:spcAft>
                <a:spcPts val="0"/>
              </a:spcAft>
              <a:buClr>
                <a:schemeClr val="accent1"/>
              </a:buClr>
              <a:buSzPts val="4000"/>
              <a:buNone/>
              <a:defRPr sz="6300" b="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 name="Google Shape;49;p9"/>
          <p:cNvSpPr txBox="1">
            <a:spLocks noGrp="1"/>
          </p:cNvSpPr>
          <p:nvPr>
            <p:ph type="subTitle" idx="1"/>
          </p:nvPr>
        </p:nvSpPr>
        <p:spPr>
          <a:xfrm>
            <a:off x="1083600" y="3968498"/>
            <a:ext cx="6976800" cy="570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800"/>
              <a:buFont typeface="Lato"/>
              <a:buNone/>
              <a:defRPr sz="1600">
                <a:solidFill>
                  <a:schemeClr val="lt1"/>
                </a:solidFill>
              </a:defRPr>
            </a:lvl1pPr>
            <a:lvl2pPr lvl="1" algn="ctr" rtl="0">
              <a:lnSpc>
                <a:spcPct val="100000"/>
              </a:lnSpc>
              <a:spcBef>
                <a:spcPts val="0"/>
              </a:spcBef>
              <a:spcAft>
                <a:spcPts val="0"/>
              </a:spcAft>
              <a:buSzPts val="1400"/>
              <a:buFont typeface="Lato"/>
              <a:buNone/>
              <a:defRPr>
                <a:latin typeface="Lato"/>
                <a:ea typeface="Lato"/>
                <a:cs typeface="Lato"/>
                <a:sym typeface="Lato"/>
              </a:defRPr>
            </a:lvl2pPr>
            <a:lvl3pPr lvl="2" algn="ctr" rtl="0">
              <a:lnSpc>
                <a:spcPct val="100000"/>
              </a:lnSpc>
              <a:spcBef>
                <a:spcPts val="0"/>
              </a:spcBef>
              <a:spcAft>
                <a:spcPts val="0"/>
              </a:spcAft>
              <a:buSzPts val="1400"/>
              <a:buFont typeface="Lato"/>
              <a:buNone/>
              <a:defRPr>
                <a:latin typeface="Lato"/>
                <a:ea typeface="Lato"/>
                <a:cs typeface="Lato"/>
                <a:sym typeface="Lato"/>
              </a:defRPr>
            </a:lvl3pPr>
            <a:lvl4pPr lvl="3" algn="ctr" rtl="0">
              <a:lnSpc>
                <a:spcPct val="100000"/>
              </a:lnSpc>
              <a:spcBef>
                <a:spcPts val="0"/>
              </a:spcBef>
              <a:spcAft>
                <a:spcPts val="0"/>
              </a:spcAft>
              <a:buSzPts val="1400"/>
              <a:buFont typeface="Lato"/>
              <a:buNone/>
              <a:defRPr>
                <a:latin typeface="Lato"/>
                <a:ea typeface="Lato"/>
                <a:cs typeface="Lato"/>
                <a:sym typeface="Lato"/>
              </a:defRPr>
            </a:lvl4pPr>
            <a:lvl5pPr lvl="4" algn="ctr" rtl="0">
              <a:lnSpc>
                <a:spcPct val="100000"/>
              </a:lnSpc>
              <a:spcBef>
                <a:spcPts val="0"/>
              </a:spcBef>
              <a:spcAft>
                <a:spcPts val="0"/>
              </a:spcAft>
              <a:buSzPts val="1400"/>
              <a:buFont typeface="Lato"/>
              <a:buNone/>
              <a:defRPr>
                <a:latin typeface="Lato"/>
                <a:ea typeface="Lato"/>
                <a:cs typeface="Lato"/>
                <a:sym typeface="Lato"/>
              </a:defRPr>
            </a:lvl5pPr>
            <a:lvl6pPr lvl="5" algn="ctr" rtl="0">
              <a:lnSpc>
                <a:spcPct val="100000"/>
              </a:lnSpc>
              <a:spcBef>
                <a:spcPts val="0"/>
              </a:spcBef>
              <a:spcAft>
                <a:spcPts val="0"/>
              </a:spcAft>
              <a:buSzPts val="1400"/>
              <a:buFont typeface="Lato"/>
              <a:buNone/>
              <a:defRPr>
                <a:latin typeface="Lato"/>
                <a:ea typeface="Lato"/>
                <a:cs typeface="Lato"/>
                <a:sym typeface="Lato"/>
              </a:defRPr>
            </a:lvl6pPr>
            <a:lvl7pPr lvl="6" algn="ctr" rtl="0">
              <a:lnSpc>
                <a:spcPct val="100000"/>
              </a:lnSpc>
              <a:spcBef>
                <a:spcPts val="0"/>
              </a:spcBef>
              <a:spcAft>
                <a:spcPts val="0"/>
              </a:spcAft>
              <a:buSzPts val="1400"/>
              <a:buFont typeface="Lato"/>
              <a:buNone/>
              <a:defRPr>
                <a:latin typeface="Lato"/>
                <a:ea typeface="Lato"/>
                <a:cs typeface="Lato"/>
                <a:sym typeface="Lato"/>
              </a:defRPr>
            </a:lvl7pPr>
            <a:lvl8pPr lvl="7" algn="ctr" rtl="0">
              <a:lnSpc>
                <a:spcPct val="100000"/>
              </a:lnSpc>
              <a:spcBef>
                <a:spcPts val="0"/>
              </a:spcBef>
              <a:spcAft>
                <a:spcPts val="0"/>
              </a:spcAft>
              <a:buSzPts val="1400"/>
              <a:buFont typeface="Lato"/>
              <a:buNone/>
              <a:defRPr>
                <a:latin typeface="Lato"/>
                <a:ea typeface="Lato"/>
                <a:cs typeface="Lato"/>
                <a:sym typeface="Lato"/>
              </a:defRPr>
            </a:lvl8pPr>
            <a:lvl9pPr lvl="8" algn="ctr" rtl="0">
              <a:lnSpc>
                <a:spcPct val="100000"/>
              </a:lnSpc>
              <a:spcBef>
                <a:spcPts val="0"/>
              </a:spcBef>
              <a:spcAft>
                <a:spcPts val="0"/>
              </a:spcAft>
              <a:buSzPts val="1400"/>
              <a:buFont typeface="Lato"/>
              <a:buNone/>
              <a:defRPr>
                <a:latin typeface="Lato"/>
                <a:ea typeface="Lato"/>
                <a:cs typeface="Lato"/>
                <a:sym typeface="Lato"/>
              </a:defRPr>
            </a:lvl9pPr>
          </a:lstStyle>
          <a:p>
            <a:endParaRPr/>
          </a:p>
        </p:txBody>
      </p:sp>
      <p:pic>
        <p:nvPicPr>
          <p:cNvPr id="50" name="Google Shape;50;p9"/>
          <p:cNvPicPr preferRelativeResize="0"/>
          <p:nvPr/>
        </p:nvPicPr>
        <p:blipFill rotWithShape="1">
          <a:blip r:embed="rId2">
            <a:alphaModFix/>
          </a:blip>
          <a:srcRect l="13849" t="5154" r="33906" b="72616"/>
          <a:stretch/>
        </p:blipFill>
        <p:spPr>
          <a:xfrm rot="10800000">
            <a:off x="4411927" y="3813375"/>
            <a:ext cx="4777073" cy="13547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6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CUSTOM_23">
    <p:bg>
      <p:bgPr>
        <a:solidFill>
          <a:schemeClr val="lt2"/>
        </a:solidFill>
        <a:effectLst/>
      </p:bgPr>
    </p:bg>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565975" y="2524950"/>
            <a:ext cx="3337200" cy="863700"/>
          </a:xfrm>
          <a:prstGeom prst="rect">
            <a:avLst/>
          </a:prstGeom>
        </p:spPr>
        <p:txBody>
          <a:bodyPr spcFirstLastPara="1" wrap="square" lIns="0" tIns="0" rIns="0" bIns="0" anchor="ctr" anchorCtr="0">
            <a:noAutofit/>
          </a:bodyPr>
          <a:lstStyle>
            <a:lvl1pPr lvl="0" algn="l" rtl="0">
              <a:spcBef>
                <a:spcPts val="0"/>
              </a:spcBef>
              <a:spcAft>
                <a:spcPts val="0"/>
              </a:spcAft>
              <a:buSzPts val="4200"/>
              <a:buNone/>
              <a:defRPr sz="6000">
                <a:solidFill>
                  <a:schemeClr val="accen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3" name="Google Shape;63;p13"/>
          <p:cNvSpPr txBox="1">
            <a:spLocks noGrp="1"/>
          </p:cNvSpPr>
          <p:nvPr>
            <p:ph type="subTitle" idx="1"/>
          </p:nvPr>
        </p:nvSpPr>
        <p:spPr>
          <a:xfrm>
            <a:off x="565975" y="3505169"/>
            <a:ext cx="3337200" cy="532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16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4" name="Google Shape;64;p13"/>
          <p:cNvSpPr txBox="1">
            <a:spLocks noGrp="1"/>
          </p:cNvSpPr>
          <p:nvPr>
            <p:ph type="title" idx="2" hasCustomPrompt="1"/>
          </p:nvPr>
        </p:nvSpPr>
        <p:spPr>
          <a:xfrm>
            <a:off x="566025" y="1351605"/>
            <a:ext cx="1155300" cy="863700"/>
          </a:xfrm>
          <a:prstGeom prst="rect">
            <a:avLst/>
          </a:prstGeom>
          <a:ln>
            <a:noFill/>
          </a:ln>
        </p:spPr>
        <p:txBody>
          <a:bodyPr spcFirstLastPara="1" wrap="square" lIns="0" tIns="0" rIns="0" bIns="0" anchor="ctr" anchorCtr="0">
            <a:noAutofit/>
          </a:bodyPr>
          <a:lstStyle>
            <a:lvl1pPr lvl="0" rtl="0">
              <a:spcBef>
                <a:spcPts val="0"/>
              </a:spcBef>
              <a:spcAft>
                <a:spcPts val="0"/>
              </a:spcAft>
              <a:buSzPts val="12000"/>
              <a:buNone/>
              <a:defRPr sz="75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p:cSld name="CUSTOM_24">
    <p:bg>
      <p:bgPr>
        <a:solidFill>
          <a:schemeClr val="lt2"/>
        </a:solidFill>
        <a:effectLst/>
      </p:bgPr>
    </p:bg>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2828875" y="1031226"/>
            <a:ext cx="3944700" cy="923400"/>
          </a:xfrm>
          <a:prstGeom prst="rect">
            <a:avLst/>
          </a:prstGeom>
        </p:spPr>
        <p:txBody>
          <a:bodyPr spcFirstLastPara="1" wrap="square" lIns="0" tIns="0" rIns="0" bIns="0" anchor="b" anchorCtr="0">
            <a:noAutofit/>
          </a:bodyPr>
          <a:lstStyle>
            <a:lvl1pPr lvl="0" algn="l" rtl="0">
              <a:spcBef>
                <a:spcPts val="0"/>
              </a:spcBef>
              <a:spcAft>
                <a:spcPts val="0"/>
              </a:spcAft>
              <a:buSzPts val="4200"/>
              <a:buNone/>
              <a:defRPr sz="6000">
                <a:solidFill>
                  <a:schemeClr val="accen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7" name="Google Shape;67;p14"/>
          <p:cNvSpPr txBox="1">
            <a:spLocks noGrp="1"/>
          </p:cNvSpPr>
          <p:nvPr>
            <p:ph type="subTitle" idx="1"/>
          </p:nvPr>
        </p:nvSpPr>
        <p:spPr>
          <a:xfrm>
            <a:off x="2828875" y="2030369"/>
            <a:ext cx="3944700" cy="368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16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8" name="Google Shape;68;p14"/>
          <p:cNvSpPr txBox="1">
            <a:spLocks noGrp="1"/>
          </p:cNvSpPr>
          <p:nvPr>
            <p:ph type="title" idx="2" hasCustomPrompt="1"/>
          </p:nvPr>
        </p:nvSpPr>
        <p:spPr>
          <a:xfrm>
            <a:off x="1064750" y="1140000"/>
            <a:ext cx="1321200" cy="863700"/>
          </a:xfrm>
          <a:prstGeom prst="rect">
            <a:avLst/>
          </a:prstGeom>
          <a:ln>
            <a:noFill/>
          </a:ln>
        </p:spPr>
        <p:txBody>
          <a:bodyPr spcFirstLastPara="1" wrap="square" lIns="0" tIns="0" rIns="0" bIns="0" anchor="ctr" anchorCtr="0">
            <a:noAutofit/>
          </a:bodyPr>
          <a:lstStyle>
            <a:lvl1pPr lvl="0" algn="ctr" rtl="0">
              <a:spcBef>
                <a:spcPts val="0"/>
              </a:spcBef>
              <a:spcAft>
                <a:spcPts val="0"/>
              </a:spcAft>
              <a:buSzPts val="12000"/>
              <a:buNone/>
              <a:defRPr sz="75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pic>
        <p:nvPicPr>
          <p:cNvPr id="69" name="Google Shape;69;p14"/>
          <p:cNvPicPr preferRelativeResize="0"/>
          <p:nvPr/>
        </p:nvPicPr>
        <p:blipFill rotWithShape="1">
          <a:blip r:embed="rId2">
            <a:alphaModFix/>
          </a:blip>
          <a:srcRect l="13849" t="5154" r="33906" b="72616"/>
          <a:stretch/>
        </p:blipFill>
        <p:spPr>
          <a:xfrm>
            <a:off x="-41498" y="-51275"/>
            <a:ext cx="4777073" cy="13547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3">
    <p:spTree>
      <p:nvGrpSpPr>
        <p:cNvPr id="1" name="Shape 70"/>
        <p:cNvGrpSpPr/>
        <p:nvPr/>
      </p:nvGrpSpPr>
      <p:grpSpPr>
        <a:xfrm>
          <a:off x="0" y="0"/>
          <a:ext cx="0" cy="0"/>
          <a:chOff x="0" y="0"/>
          <a:chExt cx="0" cy="0"/>
        </a:xfrm>
      </p:grpSpPr>
      <p:sp>
        <p:nvSpPr>
          <p:cNvPr id="71" name="Google Shape;71;p15"/>
          <p:cNvSpPr txBox="1">
            <a:spLocks noGrp="1"/>
          </p:cNvSpPr>
          <p:nvPr>
            <p:ph type="subTitle" idx="1"/>
          </p:nvPr>
        </p:nvSpPr>
        <p:spPr>
          <a:xfrm>
            <a:off x="713250" y="3477950"/>
            <a:ext cx="1275000" cy="820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800"/>
              <a:buFont typeface="Open Sans"/>
              <a:buNone/>
              <a:defRPr sz="1200">
                <a:solidFill>
                  <a:schemeClr val="lt1"/>
                </a:solidFill>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 name="Google Shape;72;p15"/>
          <p:cNvSpPr txBox="1">
            <a:spLocks noGrp="1"/>
          </p:cNvSpPr>
          <p:nvPr>
            <p:ph type="subTitle" idx="2"/>
          </p:nvPr>
        </p:nvSpPr>
        <p:spPr>
          <a:xfrm>
            <a:off x="713250" y="2610325"/>
            <a:ext cx="1273800" cy="968400"/>
          </a:xfrm>
          <a:prstGeom prst="rect">
            <a:avLst/>
          </a:prstGeom>
          <a:ln>
            <a:noFill/>
          </a:ln>
        </p:spPr>
        <p:txBody>
          <a:bodyPr spcFirstLastPara="1" wrap="square" lIns="0" tIns="0" rIns="0" bIns="0" anchor="ctr" anchorCtr="0">
            <a:noAutofit/>
          </a:bodyPr>
          <a:lstStyle>
            <a:lvl1pPr lvl="0" rtl="0">
              <a:lnSpc>
                <a:spcPct val="100000"/>
              </a:lnSpc>
              <a:spcBef>
                <a:spcPts val="0"/>
              </a:spcBef>
              <a:spcAft>
                <a:spcPts val="0"/>
              </a:spcAft>
              <a:buClr>
                <a:schemeClr val="accent2"/>
              </a:buClr>
              <a:buSzPts val="2100"/>
              <a:buFont typeface="Oswald"/>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2pPr>
            <a:lvl3pPr lvl="2"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3pPr>
            <a:lvl4pPr lvl="3"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4pPr>
            <a:lvl5pPr lvl="4"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5pPr>
            <a:lvl6pPr lvl="5"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6pPr>
            <a:lvl7pPr lvl="6"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7pPr>
            <a:lvl8pPr lvl="7"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8pPr>
            <a:lvl9pPr lvl="8"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9pPr>
          </a:lstStyle>
          <a:p>
            <a:endParaRPr/>
          </a:p>
        </p:txBody>
      </p:sp>
      <p:sp>
        <p:nvSpPr>
          <p:cNvPr id="73" name="Google Shape;73;p15"/>
          <p:cNvSpPr txBox="1">
            <a:spLocks noGrp="1"/>
          </p:cNvSpPr>
          <p:nvPr>
            <p:ph type="title" hasCustomPrompt="1"/>
          </p:nvPr>
        </p:nvSpPr>
        <p:spPr>
          <a:xfrm>
            <a:off x="713250" y="2148850"/>
            <a:ext cx="1327200" cy="482700"/>
          </a:xfrm>
          <a:prstGeom prst="rect">
            <a:avLst/>
          </a:prstGeom>
        </p:spPr>
        <p:txBody>
          <a:bodyPr spcFirstLastPara="1" wrap="square" lIns="0" tIns="0" rIns="0" bIns="0" anchor="b" anchorCtr="0">
            <a:noAutofit/>
          </a:bodyPr>
          <a:lstStyle>
            <a:lvl1pPr lvl="0" rtl="0">
              <a:spcBef>
                <a:spcPts val="0"/>
              </a:spcBef>
              <a:spcAft>
                <a:spcPts val="0"/>
              </a:spcAft>
              <a:buSzPts val="2900"/>
              <a:buNone/>
              <a:defRPr sz="3500">
                <a:solidFill>
                  <a:schemeClr val="lt2"/>
                </a:solidFill>
              </a:defRPr>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74" name="Google Shape;74;p15"/>
          <p:cNvSpPr txBox="1">
            <a:spLocks noGrp="1"/>
          </p:cNvSpPr>
          <p:nvPr>
            <p:ph type="subTitle" idx="3"/>
          </p:nvPr>
        </p:nvSpPr>
        <p:spPr>
          <a:xfrm>
            <a:off x="2673981" y="3477950"/>
            <a:ext cx="1272900" cy="820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800"/>
              <a:buFont typeface="Open Sans"/>
              <a:buNone/>
              <a:defRPr sz="1200">
                <a:solidFill>
                  <a:schemeClr val="lt1"/>
                </a:solidFill>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5" name="Google Shape;75;p15"/>
          <p:cNvSpPr txBox="1">
            <a:spLocks noGrp="1"/>
          </p:cNvSpPr>
          <p:nvPr>
            <p:ph type="subTitle" idx="4"/>
          </p:nvPr>
        </p:nvSpPr>
        <p:spPr>
          <a:xfrm>
            <a:off x="2673150" y="2610325"/>
            <a:ext cx="1272900" cy="968400"/>
          </a:xfrm>
          <a:prstGeom prst="rect">
            <a:avLst/>
          </a:prstGeom>
          <a:ln>
            <a:noFill/>
          </a:ln>
        </p:spPr>
        <p:txBody>
          <a:bodyPr spcFirstLastPara="1" wrap="square" lIns="0" tIns="0" rIns="0" bIns="0" anchor="ctr" anchorCtr="0">
            <a:noAutofit/>
          </a:bodyPr>
          <a:lstStyle>
            <a:lvl1pPr lvl="0" rtl="0">
              <a:lnSpc>
                <a:spcPct val="100000"/>
              </a:lnSpc>
              <a:spcBef>
                <a:spcPts val="0"/>
              </a:spcBef>
              <a:spcAft>
                <a:spcPts val="0"/>
              </a:spcAft>
              <a:buClr>
                <a:schemeClr val="accent2"/>
              </a:buClr>
              <a:buSzPts val="2100"/>
              <a:buFont typeface="Oswald"/>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2pPr>
            <a:lvl3pPr lvl="2"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3pPr>
            <a:lvl4pPr lvl="3"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4pPr>
            <a:lvl5pPr lvl="4"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5pPr>
            <a:lvl6pPr lvl="5"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6pPr>
            <a:lvl7pPr lvl="6"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7pPr>
            <a:lvl8pPr lvl="7"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8pPr>
            <a:lvl9pPr lvl="8"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9pPr>
          </a:lstStyle>
          <a:p>
            <a:endParaRPr/>
          </a:p>
        </p:txBody>
      </p:sp>
      <p:sp>
        <p:nvSpPr>
          <p:cNvPr id="76" name="Google Shape;76;p15"/>
          <p:cNvSpPr txBox="1">
            <a:spLocks noGrp="1"/>
          </p:cNvSpPr>
          <p:nvPr>
            <p:ph type="title" idx="5" hasCustomPrompt="1"/>
          </p:nvPr>
        </p:nvSpPr>
        <p:spPr>
          <a:xfrm>
            <a:off x="2673153" y="2148850"/>
            <a:ext cx="1326300" cy="482700"/>
          </a:xfrm>
          <a:prstGeom prst="rect">
            <a:avLst/>
          </a:prstGeom>
        </p:spPr>
        <p:txBody>
          <a:bodyPr spcFirstLastPara="1" wrap="square" lIns="0" tIns="0" rIns="0" bIns="0" anchor="b" anchorCtr="0">
            <a:noAutofit/>
          </a:bodyPr>
          <a:lstStyle>
            <a:lvl1pPr lvl="0" rtl="0">
              <a:spcBef>
                <a:spcPts val="0"/>
              </a:spcBef>
              <a:spcAft>
                <a:spcPts val="0"/>
              </a:spcAft>
              <a:buSzPts val="2900"/>
              <a:buNone/>
              <a:defRPr sz="3500">
                <a:solidFill>
                  <a:schemeClr val="lt2"/>
                </a:solidFill>
              </a:defRPr>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77" name="Google Shape;77;p15"/>
          <p:cNvSpPr txBox="1">
            <a:spLocks noGrp="1"/>
          </p:cNvSpPr>
          <p:nvPr>
            <p:ph type="subTitle" idx="6"/>
          </p:nvPr>
        </p:nvSpPr>
        <p:spPr>
          <a:xfrm>
            <a:off x="4657091" y="3477950"/>
            <a:ext cx="1274700" cy="820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800"/>
              <a:buFont typeface="Open Sans"/>
              <a:buNone/>
              <a:defRPr sz="1200">
                <a:solidFill>
                  <a:schemeClr val="lt1"/>
                </a:solidFill>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8" name="Google Shape;78;p15"/>
          <p:cNvSpPr txBox="1">
            <a:spLocks noGrp="1"/>
          </p:cNvSpPr>
          <p:nvPr>
            <p:ph type="subTitle" idx="7"/>
          </p:nvPr>
        </p:nvSpPr>
        <p:spPr>
          <a:xfrm>
            <a:off x="4656650" y="2610325"/>
            <a:ext cx="1274700" cy="968400"/>
          </a:xfrm>
          <a:prstGeom prst="rect">
            <a:avLst/>
          </a:prstGeom>
          <a:ln>
            <a:noFill/>
          </a:ln>
        </p:spPr>
        <p:txBody>
          <a:bodyPr spcFirstLastPara="1" wrap="square" lIns="0" tIns="0" rIns="0" bIns="0" anchor="ctr" anchorCtr="0">
            <a:noAutofit/>
          </a:bodyPr>
          <a:lstStyle>
            <a:lvl1pPr lvl="0" rtl="0">
              <a:lnSpc>
                <a:spcPct val="100000"/>
              </a:lnSpc>
              <a:spcBef>
                <a:spcPts val="0"/>
              </a:spcBef>
              <a:spcAft>
                <a:spcPts val="0"/>
              </a:spcAft>
              <a:buClr>
                <a:schemeClr val="accent2"/>
              </a:buClr>
              <a:buSzPts val="2100"/>
              <a:buFont typeface="Oswald"/>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2pPr>
            <a:lvl3pPr lvl="2"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3pPr>
            <a:lvl4pPr lvl="3"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4pPr>
            <a:lvl5pPr lvl="4"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5pPr>
            <a:lvl6pPr lvl="5"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6pPr>
            <a:lvl7pPr lvl="6"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7pPr>
            <a:lvl8pPr lvl="7"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8pPr>
            <a:lvl9pPr lvl="8"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9pPr>
          </a:lstStyle>
          <a:p>
            <a:endParaRPr/>
          </a:p>
        </p:txBody>
      </p:sp>
      <p:sp>
        <p:nvSpPr>
          <p:cNvPr id="79" name="Google Shape;79;p15"/>
          <p:cNvSpPr txBox="1">
            <a:spLocks noGrp="1"/>
          </p:cNvSpPr>
          <p:nvPr>
            <p:ph type="title" idx="8" hasCustomPrompt="1"/>
          </p:nvPr>
        </p:nvSpPr>
        <p:spPr>
          <a:xfrm>
            <a:off x="4656650" y="2148850"/>
            <a:ext cx="1328100" cy="482700"/>
          </a:xfrm>
          <a:prstGeom prst="rect">
            <a:avLst/>
          </a:prstGeom>
        </p:spPr>
        <p:txBody>
          <a:bodyPr spcFirstLastPara="1" wrap="square" lIns="0" tIns="0" rIns="0" bIns="0" anchor="b" anchorCtr="0">
            <a:noAutofit/>
          </a:bodyPr>
          <a:lstStyle>
            <a:lvl1pPr lvl="0" rtl="0">
              <a:spcBef>
                <a:spcPts val="0"/>
              </a:spcBef>
              <a:spcAft>
                <a:spcPts val="0"/>
              </a:spcAft>
              <a:buSzPts val="2900"/>
              <a:buNone/>
              <a:defRPr sz="3500">
                <a:solidFill>
                  <a:schemeClr val="lt2"/>
                </a:solidFill>
              </a:defRPr>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80" name="Google Shape;80;p15"/>
          <p:cNvSpPr txBox="1">
            <a:spLocks noGrp="1"/>
          </p:cNvSpPr>
          <p:nvPr>
            <p:ph type="subTitle" idx="9"/>
          </p:nvPr>
        </p:nvSpPr>
        <p:spPr>
          <a:xfrm>
            <a:off x="6573325" y="3477950"/>
            <a:ext cx="1272900" cy="820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800"/>
              <a:buFont typeface="Open Sans"/>
              <a:buNone/>
              <a:defRPr sz="1200">
                <a:solidFill>
                  <a:schemeClr val="lt1"/>
                </a:solidFill>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81" name="Google Shape;81;p15"/>
          <p:cNvSpPr txBox="1">
            <a:spLocks noGrp="1"/>
          </p:cNvSpPr>
          <p:nvPr>
            <p:ph type="subTitle" idx="13"/>
          </p:nvPr>
        </p:nvSpPr>
        <p:spPr>
          <a:xfrm>
            <a:off x="6573325" y="2610325"/>
            <a:ext cx="1272900" cy="968400"/>
          </a:xfrm>
          <a:prstGeom prst="rect">
            <a:avLst/>
          </a:prstGeom>
          <a:ln>
            <a:noFill/>
          </a:ln>
        </p:spPr>
        <p:txBody>
          <a:bodyPr spcFirstLastPara="1" wrap="square" lIns="0" tIns="0" rIns="0" bIns="0" anchor="ctr" anchorCtr="0">
            <a:noAutofit/>
          </a:bodyPr>
          <a:lstStyle>
            <a:lvl1pPr lvl="0" rtl="0">
              <a:lnSpc>
                <a:spcPct val="100000"/>
              </a:lnSpc>
              <a:spcBef>
                <a:spcPts val="0"/>
              </a:spcBef>
              <a:spcAft>
                <a:spcPts val="0"/>
              </a:spcAft>
              <a:buClr>
                <a:schemeClr val="accent2"/>
              </a:buClr>
              <a:buSzPts val="2100"/>
              <a:buFont typeface="Oswald"/>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2pPr>
            <a:lvl3pPr lvl="2"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3pPr>
            <a:lvl4pPr lvl="3"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4pPr>
            <a:lvl5pPr lvl="4"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5pPr>
            <a:lvl6pPr lvl="5"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6pPr>
            <a:lvl7pPr lvl="6"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7pPr>
            <a:lvl8pPr lvl="7"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8pPr>
            <a:lvl9pPr lvl="8" algn="ctr" rtl="0">
              <a:lnSpc>
                <a:spcPct val="100000"/>
              </a:lnSpc>
              <a:spcBef>
                <a:spcPts val="0"/>
              </a:spcBef>
              <a:spcAft>
                <a:spcPts val="0"/>
              </a:spcAft>
              <a:buClr>
                <a:schemeClr val="accent2"/>
              </a:buClr>
              <a:buSzPts val="1400"/>
              <a:buFont typeface="Oswald"/>
              <a:buNone/>
              <a:defRPr b="1">
                <a:solidFill>
                  <a:schemeClr val="accent2"/>
                </a:solidFill>
                <a:latin typeface="Oswald"/>
                <a:ea typeface="Oswald"/>
                <a:cs typeface="Oswald"/>
                <a:sym typeface="Oswald"/>
              </a:defRPr>
            </a:lvl9pPr>
          </a:lstStyle>
          <a:p>
            <a:endParaRPr/>
          </a:p>
        </p:txBody>
      </p:sp>
      <p:sp>
        <p:nvSpPr>
          <p:cNvPr id="82" name="Google Shape;82;p15"/>
          <p:cNvSpPr txBox="1">
            <a:spLocks noGrp="1"/>
          </p:cNvSpPr>
          <p:nvPr>
            <p:ph type="title" idx="14" hasCustomPrompt="1"/>
          </p:nvPr>
        </p:nvSpPr>
        <p:spPr>
          <a:xfrm>
            <a:off x="6573325" y="2148850"/>
            <a:ext cx="1326300" cy="482700"/>
          </a:xfrm>
          <a:prstGeom prst="rect">
            <a:avLst/>
          </a:prstGeom>
        </p:spPr>
        <p:txBody>
          <a:bodyPr spcFirstLastPara="1" wrap="square" lIns="0" tIns="0" rIns="0" bIns="0" anchor="b" anchorCtr="0">
            <a:noAutofit/>
          </a:bodyPr>
          <a:lstStyle>
            <a:lvl1pPr lvl="0" rtl="0">
              <a:spcBef>
                <a:spcPts val="0"/>
              </a:spcBef>
              <a:spcAft>
                <a:spcPts val="0"/>
              </a:spcAft>
              <a:buSzPts val="2900"/>
              <a:buNone/>
              <a:defRPr sz="3500">
                <a:solidFill>
                  <a:schemeClr val="lt2"/>
                </a:solidFill>
              </a:defRPr>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83" name="Google Shape;83;p15"/>
          <p:cNvSpPr txBox="1">
            <a:spLocks noGrp="1"/>
          </p:cNvSpPr>
          <p:nvPr>
            <p:ph type="title" idx="15"/>
          </p:nvPr>
        </p:nvSpPr>
        <p:spPr>
          <a:xfrm>
            <a:off x="713225" y="521225"/>
            <a:ext cx="7717500" cy="57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Google Shape;84;p15"/>
          <p:cNvSpPr/>
          <p:nvPr/>
        </p:nvSpPr>
        <p:spPr>
          <a:xfrm>
            <a:off x="-204225" y="-95125"/>
            <a:ext cx="9021000" cy="1451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8604275" y="-95125"/>
            <a:ext cx="676800" cy="5328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6" name="Google Shape;86;p15"/>
          <p:cNvPicPr preferRelativeResize="0"/>
          <p:nvPr/>
        </p:nvPicPr>
        <p:blipFill rotWithShape="1">
          <a:blip r:embed="rId2">
            <a:alphaModFix/>
          </a:blip>
          <a:srcRect l="13735" r="41021" b="70199"/>
          <a:stretch/>
        </p:blipFill>
        <p:spPr>
          <a:xfrm rot="5400000">
            <a:off x="6814075" y="766175"/>
            <a:ext cx="3580851" cy="15719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87"/>
        <p:cNvGrpSpPr/>
        <p:nvPr/>
      </p:nvGrpSpPr>
      <p:grpSpPr>
        <a:xfrm>
          <a:off x="0" y="0"/>
          <a:ext cx="0" cy="0"/>
          <a:chOff x="0" y="0"/>
          <a:chExt cx="0" cy="0"/>
        </a:xfrm>
      </p:grpSpPr>
      <p:sp>
        <p:nvSpPr>
          <p:cNvPr id="88" name="Google Shape;88;p16"/>
          <p:cNvSpPr txBox="1">
            <a:spLocks noGrp="1"/>
          </p:cNvSpPr>
          <p:nvPr>
            <p:ph type="subTitle" idx="1"/>
          </p:nvPr>
        </p:nvSpPr>
        <p:spPr>
          <a:xfrm>
            <a:off x="3661850" y="3221624"/>
            <a:ext cx="1819800" cy="64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Font typeface="Open Sans"/>
              <a:buNone/>
              <a:defRPr sz="1200">
                <a:solidFill>
                  <a:schemeClr val="lt1"/>
                </a:solidFill>
              </a:defRPr>
            </a:lvl1pPr>
            <a:lvl2pPr lvl="1" algn="ctr" rtl="0">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rtl="0">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rtl="0">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rtl="0">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rtl="0">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rtl="0">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rtl="0">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rtl="0">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sp>
        <p:nvSpPr>
          <p:cNvPr id="89" name="Google Shape;89;p16"/>
          <p:cNvSpPr txBox="1">
            <a:spLocks noGrp="1"/>
          </p:cNvSpPr>
          <p:nvPr>
            <p:ph type="subTitle" idx="2"/>
          </p:nvPr>
        </p:nvSpPr>
        <p:spPr>
          <a:xfrm>
            <a:off x="3662457" y="2750675"/>
            <a:ext cx="1818600" cy="3609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SzPts val="2100"/>
              <a:buFont typeface="Exo"/>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SzPts val="1400"/>
              <a:buFont typeface="Exo"/>
              <a:buNone/>
              <a:defRPr b="1">
                <a:latin typeface="Exo"/>
                <a:ea typeface="Exo"/>
                <a:cs typeface="Exo"/>
                <a:sym typeface="Exo"/>
              </a:defRPr>
            </a:lvl2pPr>
            <a:lvl3pPr lvl="2" algn="ctr" rtl="0">
              <a:lnSpc>
                <a:spcPct val="100000"/>
              </a:lnSpc>
              <a:spcBef>
                <a:spcPts val="0"/>
              </a:spcBef>
              <a:spcAft>
                <a:spcPts val="0"/>
              </a:spcAft>
              <a:buSzPts val="1400"/>
              <a:buFont typeface="Exo"/>
              <a:buNone/>
              <a:defRPr b="1">
                <a:latin typeface="Exo"/>
                <a:ea typeface="Exo"/>
                <a:cs typeface="Exo"/>
                <a:sym typeface="Exo"/>
              </a:defRPr>
            </a:lvl3pPr>
            <a:lvl4pPr lvl="3" algn="ctr" rtl="0">
              <a:lnSpc>
                <a:spcPct val="100000"/>
              </a:lnSpc>
              <a:spcBef>
                <a:spcPts val="0"/>
              </a:spcBef>
              <a:spcAft>
                <a:spcPts val="0"/>
              </a:spcAft>
              <a:buSzPts val="1400"/>
              <a:buFont typeface="Exo"/>
              <a:buNone/>
              <a:defRPr b="1">
                <a:latin typeface="Exo"/>
                <a:ea typeface="Exo"/>
                <a:cs typeface="Exo"/>
                <a:sym typeface="Exo"/>
              </a:defRPr>
            </a:lvl4pPr>
            <a:lvl5pPr lvl="4" algn="ctr" rtl="0">
              <a:lnSpc>
                <a:spcPct val="100000"/>
              </a:lnSpc>
              <a:spcBef>
                <a:spcPts val="0"/>
              </a:spcBef>
              <a:spcAft>
                <a:spcPts val="0"/>
              </a:spcAft>
              <a:buSzPts val="1400"/>
              <a:buFont typeface="Exo"/>
              <a:buNone/>
              <a:defRPr b="1">
                <a:latin typeface="Exo"/>
                <a:ea typeface="Exo"/>
                <a:cs typeface="Exo"/>
                <a:sym typeface="Exo"/>
              </a:defRPr>
            </a:lvl5pPr>
            <a:lvl6pPr lvl="5" algn="ctr" rtl="0">
              <a:lnSpc>
                <a:spcPct val="100000"/>
              </a:lnSpc>
              <a:spcBef>
                <a:spcPts val="0"/>
              </a:spcBef>
              <a:spcAft>
                <a:spcPts val="0"/>
              </a:spcAft>
              <a:buSzPts val="1400"/>
              <a:buFont typeface="Exo"/>
              <a:buNone/>
              <a:defRPr b="1">
                <a:latin typeface="Exo"/>
                <a:ea typeface="Exo"/>
                <a:cs typeface="Exo"/>
                <a:sym typeface="Exo"/>
              </a:defRPr>
            </a:lvl6pPr>
            <a:lvl7pPr lvl="6" algn="ctr" rtl="0">
              <a:lnSpc>
                <a:spcPct val="100000"/>
              </a:lnSpc>
              <a:spcBef>
                <a:spcPts val="0"/>
              </a:spcBef>
              <a:spcAft>
                <a:spcPts val="0"/>
              </a:spcAft>
              <a:buSzPts val="1400"/>
              <a:buFont typeface="Exo"/>
              <a:buNone/>
              <a:defRPr b="1">
                <a:latin typeface="Exo"/>
                <a:ea typeface="Exo"/>
                <a:cs typeface="Exo"/>
                <a:sym typeface="Exo"/>
              </a:defRPr>
            </a:lvl7pPr>
            <a:lvl8pPr lvl="7" algn="ctr" rtl="0">
              <a:lnSpc>
                <a:spcPct val="100000"/>
              </a:lnSpc>
              <a:spcBef>
                <a:spcPts val="0"/>
              </a:spcBef>
              <a:spcAft>
                <a:spcPts val="0"/>
              </a:spcAft>
              <a:buSzPts val="1400"/>
              <a:buFont typeface="Exo"/>
              <a:buNone/>
              <a:defRPr b="1">
                <a:latin typeface="Exo"/>
                <a:ea typeface="Exo"/>
                <a:cs typeface="Exo"/>
                <a:sym typeface="Exo"/>
              </a:defRPr>
            </a:lvl8pPr>
            <a:lvl9pPr lvl="8" algn="ctr" rtl="0">
              <a:lnSpc>
                <a:spcPct val="100000"/>
              </a:lnSpc>
              <a:spcBef>
                <a:spcPts val="0"/>
              </a:spcBef>
              <a:spcAft>
                <a:spcPts val="0"/>
              </a:spcAft>
              <a:buSzPts val="1400"/>
              <a:buFont typeface="Exo"/>
              <a:buNone/>
              <a:defRPr b="1">
                <a:latin typeface="Exo"/>
                <a:ea typeface="Exo"/>
                <a:cs typeface="Exo"/>
                <a:sym typeface="Exo"/>
              </a:defRPr>
            </a:lvl9pPr>
          </a:lstStyle>
          <a:p>
            <a:endParaRPr/>
          </a:p>
        </p:txBody>
      </p:sp>
      <p:sp>
        <p:nvSpPr>
          <p:cNvPr id="90" name="Google Shape;90;p16"/>
          <p:cNvSpPr txBox="1">
            <a:spLocks noGrp="1"/>
          </p:cNvSpPr>
          <p:nvPr>
            <p:ph type="subTitle" idx="3"/>
          </p:nvPr>
        </p:nvSpPr>
        <p:spPr>
          <a:xfrm>
            <a:off x="1004950" y="3221624"/>
            <a:ext cx="1819800" cy="649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Font typeface="Open Sans"/>
              <a:buNone/>
              <a:defRPr sz="1200">
                <a:solidFill>
                  <a:schemeClr val="lt1"/>
                </a:solidFill>
              </a:defRPr>
            </a:lvl1pPr>
            <a:lvl2pPr lvl="1" algn="ctr" rtl="0">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rtl="0">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rtl="0">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rtl="0">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rtl="0">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rtl="0">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rtl="0">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rtl="0">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sp>
        <p:nvSpPr>
          <p:cNvPr id="91" name="Google Shape;91;p16"/>
          <p:cNvSpPr txBox="1">
            <a:spLocks noGrp="1"/>
          </p:cNvSpPr>
          <p:nvPr>
            <p:ph type="subTitle" idx="4"/>
          </p:nvPr>
        </p:nvSpPr>
        <p:spPr>
          <a:xfrm>
            <a:off x="1005556" y="2750675"/>
            <a:ext cx="1818600" cy="3609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SzPts val="2100"/>
              <a:buFont typeface="Exo"/>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SzPts val="1400"/>
              <a:buFont typeface="Exo"/>
              <a:buNone/>
              <a:defRPr b="1">
                <a:latin typeface="Exo"/>
                <a:ea typeface="Exo"/>
                <a:cs typeface="Exo"/>
                <a:sym typeface="Exo"/>
              </a:defRPr>
            </a:lvl2pPr>
            <a:lvl3pPr lvl="2" algn="ctr" rtl="0">
              <a:lnSpc>
                <a:spcPct val="100000"/>
              </a:lnSpc>
              <a:spcBef>
                <a:spcPts val="0"/>
              </a:spcBef>
              <a:spcAft>
                <a:spcPts val="0"/>
              </a:spcAft>
              <a:buSzPts val="1400"/>
              <a:buFont typeface="Exo"/>
              <a:buNone/>
              <a:defRPr b="1">
                <a:latin typeface="Exo"/>
                <a:ea typeface="Exo"/>
                <a:cs typeface="Exo"/>
                <a:sym typeface="Exo"/>
              </a:defRPr>
            </a:lvl3pPr>
            <a:lvl4pPr lvl="3" algn="ctr" rtl="0">
              <a:lnSpc>
                <a:spcPct val="100000"/>
              </a:lnSpc>
              <a:spcBef>
                <a:spcPts val="0"/>
              </a:spcBef>
              <a:spcAft>
                <a:spcPts val="0"/>
              </a:spcAft>
              <a:buSzPts val="1400"/>
              <a:buFont typeface="Exo"/>
              <a:buNone/>
              <a:defRPr b="1">
                <a:latin typeface="Exo"/>
                <a:ea typeface="Exo"/>
                <a:cs typeface="Exo"/>
                <a:sym typeface="Exo"/>
              </a:defRPr>
            </a:lvl4pPr>
            <a:lvl5pPr lvl="4" algn="ctr" rtl="0">
              <a:lnSpc>
                <a:spcPct val="100000"/>
              </a:lnSpc>
              <a:spcBef>
                <a:spcPts val="0"/>
              </a:spcBef>
              <a:spcAft>
                <a:spcPts val="0"/>
              </a:spcAft>
              <a:buSzPts val="1400"/>
              <a:buFont typeface="Exo"/>
              <a:buNone/>
              <a:defRPr b="1">
                <a:latin typeface="Exo"/>
                <a:ea typeface="Exo"/>
                <a:cs typeface="Exo"/>
                <a:sym typeface="Exo"/>
              </a:defRPr>
            </a:lvl5pPr>
            <a:lvl6pPr lvl="5" algn="ctr" rtl="0">
              <a:lnSpc>
                <a:spcPct val="100000"/>
              </a:lnSpc>
              <a:spcBef>
                <a:spcPts val="0"/>
              </a:spcBef>
              <a:spcAft>
                <a:spcPts val="0"/>
              </a:spcAft>
              <a:buSzPts val="1400"/>
              <a:buFont typeface="Exo"/>
              <a:buNone/>
              <a:defRPr b="1">
                <a:latin typeface="Exo"/>
                <a:ea typeface="Exo"/>
                <a:cs typeface="Exo"/>
                <a:sym typeface="Exo"/>
              </a:defRPr>
            </a:lvl6pPr>
            <a:lvl7pPr lvl="6" algn="ctr" rtl="0">
              <a:lnSpc>
                <a:spcPct val="100000"/>
              </a:lnSpc>
              <a:spcBef>
                <a:spcPts val="0"/>
              </a:spcBef>
              <a:spcAft>
                <a:spcPts val="0"/>
              </a:spcAft>
              <a:buSzPts val="1400"/>
              <a:buFont typeface="Exo"/>
              <a:buNone/>
              <a:defRPr b="1">
                <a:latin typeface="Exo"/>
                <a:ea typeface="Exo"/>
                <a:cs typeface="Exo"/>
                <a:sym typeface="Exo"/>
              </a:defRPr>
            </a:lvl7pPr>
            <a:lvl8pPr lvl="7" algn="ctr" rtl="0">
              <a:lnSpc>
                <a:spcPct val="100000"/>
              </a:lnSpc>
              <a:spcBef>
                <a:spcPts val="0"/>
              </a:spcBef>
              <a:spcAft>
                <a:spcPts val="0"/>
              </a:spcAft>
              <a:buSzPts val="1400"/>
              <a:buFont typeface="Exo"/>
              <a:buNone/>
              <a:defRPr b="1">
                <a:latin typeface="Exo"/>
                <a:ea typeface="Exo"/>
                <a:cs typeface="Exo"/>
                <a:sym typeface="Exo"/>
              </a:defRPr>
            </a:lvl8pPr>
            <a:lvl9pPr lvl="8" algn="ctr" rtl="0">
              <a:lnSpc>
                <a:spcPct val="100000"/>
              </a:lnSpc>
              <a:spcBef>
                <a:spcPts val="0"/>
              </a:spcBef>
              <a:spcAft>
                <a:spcPts val="0"/>
              </a:spcAft>
              <a:buSzPts val="1400"/>
              <a:buFont typeface="Exo"/>
              <a:buNone/>
              <a:defRPr b="1">
                <a:latin typeface="Exo"/>
                <a:ea typeface="Exo"/>
                <a:cs typeface="Exo"/>
                <a:sym typeface="Exo"/>
              </a:defRPr>
            </a:lvl9pPr>
          </a:lstStyle>
          <a:p>
            <a:endParaRPr/>
          </a:p>
        </p:txBody>
      </p:sp>
      <p:sp>
        <p:nvSpPr>
          <p:cNvPr id="92" name="Google Shape;92;p16"/>
          <p:cNvSpPr txBox="1">
            <a:spLocks noGrp="1"/>
          </p:cNvSpPr>
          <p:nvPr>
            <p:ph type="subTitle" idx="5"/>
          </p:nvPr>
        </p:nvSpPr>
        <p:spPr>
          <a:xfrm>
            <a:off x="6318725" y="3221624"/>
            <a:ext cx="1819800" cy="64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Font typeface="Open Sans"/>
              <a:buNone/>
              <a:defRPr sz="1200">
                <a:solidFill>
                  <a:schemeClr val="lt1"/>
                </a:solidFill>
              </a:defRPr>
            </a:lvl1pPr>
            <a:lvl2pPr lvl="1" algn="ctr" rtl="0">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rtl="0">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rtl="0">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rtl="0">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rtl="0">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rtl="0">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rtl="0">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rtl="0">
              <a:lnSpc>
                <a:spcPct val="100000"/>
              </a:lnSpc>
              <a:spcBef>
                <a:spcPts val="0"/>
              </a:spcBef>
              <a:spcAft>
                <a:spcPts val="0"/>
              </a:spcAft>
              <a:buSzPts val="1400"/>
              <a:buFont typeface="Open Sans"/>
              <a:buNone/>
              <a:defRPr>
                <a:latin typeface="Open Sans"/>
                <a:ea typeface="Open Sans"/>
                <a:cs typeface="Open Sans"/>
                <a:sym typeface="Open Sans"/>
              </a:defRPr>
            </a:lvl9pPr>
          </a:lstStyle>
          <a:p>
            <a:endParaRPr/>
          </a:p>
        </p:txBody>
      </p:sp>
      <p:sp>
        <p:nvSpPr>
          <p:cNvPr id="93" name="Google Shape;93;p16"/>
          <p:cNvSpPr txBox="1">
            <a:spLocks noGrp="1"/>
          </p:cNvSpPr>
          <p:nvPr>
            <p:ph type="subTitle" idx="6"/>
          </p:nvPr>
        </p:nvSpPr>
        <p:spPr>
          <a:xfrm>
            <a:off x="6319332" y="2750675"/>
            <a:ext cx="1818600" cy="3609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SzPts val="2100"/>
              <a:buFont typeface="Exo"/>
              <a:buNone/>
              <a:defRPr>
                <a:solidFill>
                  <a:schemeClr val="dk2"/>
                </a:solidFill>
                <a:latin typeface="Righteous"/>
                <a:ea typeface="Righteous"/>
                <a:cs typeface="Righteous"/>
                <a:sym typeface="Righteous"/>
              </a:defRPr>
            </a:lvl1pPr>
            <a:lvl2pPr lvl="1" algn="ctr" rtl="0">
              <a:lnSpc>
                <a:spcPct val="100000"/>
              </a:lnSpc>
              <a:spcBef>
                <a:spcPts val="0"/>
              </a:spcBef>
              <a:spcAft>
                <a:spcPts val="0"/>
              </a:spcAft>
              <a:buSzPts val="1400"/>
              <a:buFont typeface="Exo"/>
              <a:buNone/>
              <a:defRPr b="1">
                <a:latin typeface="Exo"/>
                <a:ea typeface="Exo"/>
                <a:cs typeface="Exo"/>
                <a:sym typeface="Exo"/>
              </a:defRPr>
            </a:lvl2pPr>
            <a:lvl3pPr lvl="2" algn="ctr" rtl="0">
              <a:lnSpc>
                <a:spcPct val="100000"/>
              </a:lnSpc>
              <a:spcBef>
                <a:spcPts val="0"/>
              </a:spcBef>
              <a:spcAft>
                <a:spcPts val="0"/>
              </a:spcAft>
              <a:buSzPts val="1400"/>
              <a:buFont typeface="Exo"/>
              <a:buNone/>
              <a:defRPr b="1">
                <a:latin typeface="Exo"/>
                <a:ea typeface="Exo"/>
                <a:cs typeface="Exo"/>
                <a:sym typeface="Exo"/>
              </a:defRPr>
            </a:lvl3pPr>
            <a:lvl4pPr lvl="3" algn="ctr" rtl="0">
              <a:lnSpc>
                <a:spcPct val="100000"/>
              </a:lnSpc>
              <a:spcBef>
                <a:spcPts val="0"/>
              </a:spcBef>
              <a:spcAft>
                <a:spcPts val="0"/>
              </a:spcAft>
              <a:buSzPts val="1400"/>
              <a:buFont typeface="Exo"/>
              <a:buNone/>
              <a:defRPr b="1">
                <a:latin typeface="Exo"/>
                <a:ea typeface="Exo"/>
                <a:cs typeface="Exo"/>
                <a:sym typeface="Exo"/>
              </a:defRPr>
            </a:lvl4pPr>
            <a:lvl5pPr lvl="4" algn="ctr" rtl="0">
              <a:lnSpc>
                <a:spcPct val="100000"/>
              </a:lnSpc>
              <a:spcBef>
                <a:spcPts val="0"/>
              </a:spcBef>
              <a:spcAft>
                <a:spcPts val="0"/>
              </a:spcAft>
              <a:buSzPts val="1400"/>
              <a:buFont typeface="Exo"/>
              <a:buNone/>
              <a:defRPr b="1">
                <a:latin typeface="Exo"/>
                <a:ea typeface="Exo"/>
                <a:cs typeface="Exo"/>
                <a:sym typeface="Exo"/>
              </a:defRPr>
            </a:lvl5pPr>
            <a:lvl6pPr lvl="5" algn="ctr" rtl="0">
              <a:lnSpc>
                <a:spcPct val="100000"/>
              </a:lnSpc>
              <a:spcBef>
                <a:spcPts val="0"/>
              </a:spcBef>
              <a:spcAft>
                <a:spcPts val="0"/>
              </a:spcAft>
              <a:buSzPts val="1400"/>
              <a:buFont typeface="Exo"/>
              <a:buNone/>
              <a:defRPr b="1">
                <a:latin typeface="Exo"/>
                <a:ea typeface="Exo"/>
                <a:cs typeface="Exo"/>
                <a:sym typeface="Exo"/>
              </a:defRPr>
            </a:lvl6pPr>
            <a:lvl7pPr lvl="6" algn="ctr" rtl="0">
              <a:lnSpc>
                <a:spcPct val="100000"/>
              </a:lnSpc>
              <a:spcBef>
                <a:spcPts val="0"/>
              </a:spcBef>
              <a:spcAft>
                <a:spcPts val="0"/>
              </a:spcAft>
              <a:buSzPts val="1400"/>
              <a:buFont typeface="Exo"/>
              <a:buNone/>
              <a:defRPr b="1">
                <a:latin typeface="Exo"/>
                <a:ea typeface="Exo"/>
                <a:cs typeface="Exo"/>
                <a:sym typeface="Exo"/>
              </a:defRPr>
            </a:lvl7pPr>
            <a:lvl8pPr lvl="7" algn="ctr" rtl="0">
              <a:lnSpc>
                <a:spcPct val="100000"/>
              </a:lnSpc>
              <a:spcBef>
                <a:spcPts val="0"/>
              </a:spcBef>
              <a:spcAft>
                <a:spcPts val="0"/>
              </a:spcAft>
              <a:buSzPts val="1400"/>
              <a:buFont typeface="Exo"/>
              <a:buNone/>
              <a:defRPr b="1">
                <a:latin typeface="Exo"/>
                <a:ea typeface="Exo"/>
                <a:cs typeface="Exo"/>
                <a:sym typeface="Exo"/>
              </a:defRPr>
            </a:lvl8pPr>
            <a:lvl9pPr lvl="8" algn="ctr" rtl="0">
              <a:lnSpc>
                <a:spcPct val="100000"/>
              </a:lnSpc>
              <a:spcBef>
                <a:spcPts val="0"/>
              </a:spcBef>
              <a:spcAft>
                <a:spcPts val="0"/>
              </a:spcAft>
              <a:buSzPts val="1400"/>
              <a:buFont typeface="Exo"/>
              <a:buNone/>
              <a:defRPr b="1">
                <a:latin typeface="Exo"/>
                <a:ea typeface="Exo"/>
                <a:cs typeface="Exo"/>
                <a:sym typeface="Exo"/>
              </a:defRPr>
            </a:lvl9pPr>
          </a:lstStyle>
          <a:p>
            <a:endParaRPr/>
          </a:p>
        </p:txBody>
      </p:sp>
      <p:sp>
        <p:nvSpPr>
          <p:cNvPr id="94" name="Google Shape;94;p16"/>
          <p:cNvSpPr txBox="1">
            <a:spLocks noGrp="1"/>
          </p:cNvSpPr>
          <p:nvPr>
            <p:ph type="title"/>
          </p:nvPr>
        </p:nvSpPr>
        <p:spPr>
          <a:xfrm>
            <a:off x="713225" y="521225"/>
            <a:ext cx="7717500" cy="57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3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6"/>
          <p:cNvSpPr/>
          <p:nvPr/>
        </p:nvSpPr>
        <p:spPr>
          <a:xfrm>
            <a:off x="4179800" y="-149425"/>
            <a:ext cx="5101200" cy="1506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6" name="Google Shape;96;p16"/>
          <p:cNvPicPr preferRelativeResize="0"/>
          <p:nvPr/>
        </p:nvPicPr>
        <p:blipFill rotWithShape="1">
          <a:blip r:embed="rId2">
            <a:alphaModFix/>
          </a:blip>
          <a:srcRect l="64072" t="1024" r="16076" b="32000"/>
          <a:stretch/>
        </p:blipFill>
        <p:spPr>
          <a:xfrm rot="5400000" flipH="1">
            <a:off x="6536100" y="-1127713"/>
            <a:ext cx="1637325" cy="3681876"/>
          </a:xfrm>
          <a:prstGeom prst="rect">
            <a:avLst/>
          </a:prstGeom>
          <a:noFill/>
          <a:ln>
            <a:noFill/>
          </a:ln>
        </p:spPr>
      </p:pic>
      <p:sp>
        <p:nvSpPr>
          <p:cNvPr id="97" name="Google Shape;97;p16"/>
          <p:cNvSpPr/>
          <p:nvPr/>
        </p:nvSpPr>
        <p:spPr>
          <a:xfrm>
            <a:off x="539500" y="4197100"/>
            <a:ext cx="8808600" cy="45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1">
    <p:bg>
      <p:bgPr>
        <a:solidFill>
          <a:schemeClr val="lt2"/>
        </a:solidFill>
        <a:effectLst/>
      </p:bgPr>
    </p:bg>
    <p:spTree>
      <p:nvGrpSpPr>
        <p:cNvPr id="1" name="Shape 98"/>
        <p:cNvGrpSpPr/>
        <p:nvPr/>
      </p:nvGrpSpPr>
      <p:grpSpPr>
        <a:xfrm>
          <a:off x="0" y="0"/>
          <a:ext cx="0" cy="0"/>
          <a:chOff x="0" y="0"/>
          <a:chExt cx="0" cy="0"/>
        </a:xfrm>
      </p:grpSpPr>
      <p:sp>
        <p:nvSpPr>
          <p:cNvPr id="99" name="Google Shape;99;p17"/>
          <p:cNvSpPr txBox="1">
            <a:spLocks noGrp="1"/>
          </p:cNvSpPr>
          <p:nvPr>
            <p:ph type="title"/>
          </p:nvPr>
        </p:nvSpPr>
        <p:spPr>
          <a:xfrm>
            <a:off x="539500" y="3213386"/>
            <a:ext cx="3170100" cy="6141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4000"/>
              <a:buNone/>
              <a:defRPr sz="2100" b="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7"/>
          <p:cNvSpPr txBox="1">
            <a:spLocks noGrp="1"/>
          </p:cNvSpPr>
          <p:nvPr>
            <p:ph type="subTitle" idx="1"/>
          </p:nvPr>
        </p:nvSpPr>
        <p:spPr>
          <a:xfrm>
            <a:off x="539500" y="1316013"/>
            <a:ext cx="3971700" cy="1624800"/>
          </a:xfrm>
          <a:prstGeom prst="rect">
            <a:avLst/>
          </a:prstGeom>
        </p:spPr>
        <p:txBody>
          <a:bodyPr spcFirstLastPara="1" wrap="square" lIns="0" tIns="0" rIns="0" bIns="0" anchor="b" anchorCtr="0">
            <a:noAutofit/>
          </a:bodyPr>
          <a:lstStyle>
            <a:lvl1pPr lvl="0" rtl="0">
              <a:lnSpc>
                <a:spcPct val="100000"/>
              </a:lnSpc>
              <a:spcBef>
                <a:spcPts val="0"/>
              </a:spcBef>
              <a:spcAft>
                <a:spcPts val="0"/>
              </a:spcAft>
              <a:buClr>
                <a:schemeClr val="dk1"/>
              </a:buClr>
              <a:buSzPts val="1800"/>
              <a:buFont typeface="Lato"/>
              <a:buNone/>
              <a:defRPr sz="2500">
                <a:solidFill>
                  <a:schemeClr val="lt1"/>
                </a:solidFill>
              </a:defRPr>
            </a:lvl1pPr>
            <a:lvl2pPr lvl="1"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2pPr>
            <a:lvl3pPr lvl="2"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3pPr>
            <a:lvl4pPr lvl="3"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4pPr>
            <a:lvl5pPr lvl="4"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5pPr>
            <a:lvl6pPr lvl="5"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6pPr>
            <a:lvl7pPr lvl="6"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7pPr>
            <a:lvl8pPr lvl="7"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8pPr>
            <a:lvl9pPr lvl="8" algn="ctr" rtl="0">
              <a:lnSpc>
                <a:spcPct val="100000"/>
              </a:lnSpc>
              <a:spcBef>
                <a:spcPts val="0"/>
              </a:spcBef>
              <a:spcAft>
                <a:spcPts val="0"/>
              </a:spcAft>
              <a:buClr>
                <a:schemeClr val="dk1"/>
              </a:buClr>
              <a:buSzPts val="1400"/>
              <a:buFont typeface="Lato"/>
              <a:buNone/>
              <a:defRPr>
                <a:solidFill>
                  <a:schemeClr val="dk1"/>
                </a:solidFill>
                <a:latin typeface="Lato"/>
                <a:ea typeface="Lato"/>
                <a:cs typeface="Lato"/>
                <a:sym typeface="Lato"/>
              </a:defRPr>
            </a:lvl9pPr>
          </a:lstStyle>
          <a:p>
            <a:endParaRPr/>
          </a:p>
        </p:txBody>
      </p:sp>
      <p:sp>
        <p:nvSpPr>
          <p:cNvPr id="101" name="Google Shape;101;p17"/>
          <p:cNvSpPr/>
          <p:nvPr/>
        </p:nvSpPr>
        <p:spPr>
          <a:xfrm>
            <a:off x="-204225" y="4425700"/>
            <a:ext cx="8808600" cy="1451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 name="Google Shape;102;p17"/>
          <p:cNvPicPr preferRelativeResize="0"/>
          <p:nvPr/>
        </p:nvPicPr>
        <p:blipFill rotWithShape="1">
          <a:blip r:embed="rId2">
            <a:alphaModFix/>
          </a:blip>
          <a:srcRect l="11901" t="11675" r="71767" b="66545"/>
          <a:stretch/>
        </p:blipFill>
        <p:spPr>
          <a:xfrm>
            <a:off x="-102100" y="-24600"/>
            <a:ext cx="1292549" cy="114887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21225"/>
            <a:ext cx="7717500" cy="5727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2"/>
              </a:buClr>
              <a:buSzPts val="4000"/>
              <a:buFont typeface="Righteous"/>
              <a:buNone/>
              <a:defRPr sz="4000" b="1">
                <a:solidFill>
                  <a:schemeClr val="dk2"/>
                </a:solidFill>
                <a:latin typeface="Righteous"/>
                <a:ea typeface="Righteous"/>
                <a:cs typeface="Righteous"/>
                <a:sym typeface="Righteous"/>
              </a:defRPr>
            </a:lvl1pPr>
            <a:lvl2pPr lvl="1">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2pPr>
            <a:lvl3pPr lvl="2">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3pPr>
            <a:lvl4pPr lvl="3">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4pPr>
            <a:lvl5pPr lvl="4">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5pPr>
            <a:lvl6pPr lvl="5">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6pPr>
            <a:lvl7pPr lvl="6">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7pPr>
            <a:lvl8pPr lvl="7">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8pPr>
            <a:lvl9pPr lvl="8">
              <a:spcBef>
                <a:spcPts val="0"/>
              </a:spcBef>
              <a:spcAft>
                <a:spcPts val="0"/>
              </a:spcAft>
              <a:buClr>
                <a:schemeClr val="dk2"/>
              </a:buClr>
              <a:buSzPts val="2800"/>
              <a:buFont typeface="Oswald"/>
              <a:buNone/>
              <a:defRPr sz="2800" b="1">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lvl="0" indent="-342900">
              <a:lnSpc>
                <a:spcPct val="100000"/>
              </a:lnSpc>
              <a:spcBef>
                <a:spcPts val="0"/>
              </a:spcBef>
              <a:spcAft>
                <a:spcPts val="0"/>
              </a:spcAft>
              <a:buClr>
                <a:schemeClr val="lt2"/>
              </a:buClr>
              <a:buSzPts val="1800"/>
              <a:buFont typeface="Hind"/>
              <a:buChar char="●"/>
              <a:defRPr sz="1800">
                <a:solidFill>
                  <a:schemeClr val="lt2"/>
                </a:solidFill>
                <a:latin typeface="Hind"/>
                <a:ea typeface="Hind"/>
                <a:cs typeface="Hind"/>
                <a:sym typeface="Hind"/>
              </a:defRPr>
            </a:lvl1pPr>
            <a:lvl2pPr marL="914400" lvl="1"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2pPr>
            <a:lvl3pPr marL="1371600" lvl="2"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3pPr>
            <a:lvl4pPr marL="1828800" lvl="3"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4pPr>
            <a:lvl5pPr marL="2286000" lvl="4"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5pPr>
            <a:lvl6pPr marL="2743200" lvl="5"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6pPr>
            <a:lvl7pPr marL="3200400" lvl="6"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7pPr>
            <a:lvl8pPr marL="3657600" lvl="7"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8pPr>
            <a:lvl9pPr marL="4114800" lvl="8" indent="-317500">
              <a:lnSpc>
                <a:spcPct val="115000"/>
              </a:lnSpc>
              <a:spcBef>
                <a:spcPts val="0"/>
              </a:spcBef>
              <a:spcAft>
                <a:spcPts val="0"/>
              </a:spcAft>
              <a:buClr>
                <a:schemeClr val="lt2"/>
              </a:buClr>
              <a:buSzPts val="1400"/>
              <a:buFont typeface="Hind"/>
              <a:buChar char="■"/>
              <a:defRPr>
                <a:solidFill>
                  <a:schemeClr val="lt2"/>
                </a:solidFill>
                <a:latin typeface="Hind"/>
                <a:ea typeface="Hind"/>
                <a:cs typeface="Hind"/>
                <a:sym typeface="Hi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8" r:id="rId4"/>
    <p:sldLayoutId id="2147483659" r:id="rId5"/>
    <p:sldLayoutId id="2147483660" r:id="rId6"/>
    <p:sldLayoutId id="2147483661" r:id="rId7"/>
    <p:sldLayoutId id="2147483662" r:id="rId8"/>
    <p:sldLayoutId id="2147483663" r:id="rId9"/>
    <p:sldLayoutId id="2147483667" r:id="rId10"/>
    <p:sldLayoutId id="2147483671" r:id="rId11"/>
    <p:sldLayoutId id="2147483673" r:id="rId12"/>
    <p:sldLayoutId id="2147483685" r:id="rId13"/>
    <p:sldLayoutId id="2147483686"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3"/>
          <p:cNvSpPr/>
          <p:nvPr/>
        </p:nvSpPr>
        <p:spPr>
          <a:xfrm>
            <a:off x="5549337" y="970694"/>
            <a:ext cx="3425628" cy="3535987"/>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1" name="Google Shape;271;p43"/>
          <p:cNvPicPr preferRelativeResize="0"/>
          <p:nvPr/>
        </p:nvPicPr>
        <p:blipFill rotWithShape="1">
          <a:blip r:embed="rId3">
            <a:alphaModFix/>
          </a:blip>
          <a:srcRect t="22833"/>
          <a:stretch/>
        </p:blipFill>
        <p:spPr>
          <a:xfrm rot="20506910">
            <a:off x="5798552" y="1053430"/>
            <a:ext cx="3585755" cy="4066597"/>
          </a:xfrm>
          <a:prstGeom prst="rect">
            <a:avLst/>
          </a:prstGeom>
          <a:noFill/>
          <a:ln>
            <a:noFill/>
          </a:ln>
        </p:spPr>
      </p:pic>
      <p:sp>
        <p:nvSpPr>
          <p:cNvPr id="272" name="Google Shape;272;p43"/>
          <p:cNvSpPr txBox="1">
            <a:spLocks noGrp="1"/>
          </p:cNvSpPr>
          <p:nvPr>
            <p:ph type="ctrTitle"/>
          </p:nvPr>
        </p:nvSpPr>
        <p:spPr>
          <a:xfrm>
            <a:off x="168247" y="729262"/>
            <a:ext cx="5877702" cy="3682344"/>
          </a:xfrm>
          <a:prstGeom prst="rect">
            <a:avLst/>
          </a:prstGeom>
        </p:spPr>
        <p:txBody>
          <a:bodyPr spcFirstLastPara="1" wrap="square" lIns="0" tIns="0" rIns="0" bIns="0" anchor="ctr" anchorCtr="0">
            <a:noAutofit/>
          </a:bodyPr>
          <a:lstStyle/>
          <a:p>
            <a:r>
              <a:rPr lang="en" sz="6600">
                <a:solidFill>
                  <a:schemeClr val="accent1"/>
                </a:solidFill>
              </a:rPr>
              <a:t>Les crises </a:t>
            </a:r>
            <a:br>
              <a:rPr lang="en" sz="6600"/>
            </a:br>
            <a:r>
              <a:rPr lang="en" sz="6600">
                <a:solidFill>
                  <a:schemeClr val="accent1"/>
                </a:solidFill>
              </a:rPr>
              <a:t>économiques</a:t>
            </a:r>
            <a:br>
              <a:rPr lang="en" sz="6600"/>
            </a:br>
            <a:r>
              <a:rPr lang="en" sz="6600">
                <a:solidFill>
                  <a:schemeClr val="tx1"/>
                </a:solidFill>
              </a:rPr>
              <a:t>mondiales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1"/>
          <p:cNvSpPr txBox="1">
            <a:spLocks noGrp="1"/>
          </p:cNvSpPr>
          <p:nvPr>
            <p:ph type="title"/>
          </p:nvPr>
        </p:nvSpPr>
        <p:spPr>
          <a:xfrm>
            <a:off x="106326" y="1998922"/>
            <a:ext cx="4773863" cy="646150"/>
          </a:xfrm>
          <a:prstGeom prst="rect">
            <a:avLst/>
          </a:prstGeom>
        </p:spPr>
        <p:txBody>
          <a:bodyPr spcFirstLastPara="1" wrap="square" lIns="0" tIns="0" rIns="182875" bIns="0" anchor="ctr" anchorCtr="0">
            <a:noAutofit/>
          </a:bodyPr>
          <a:lstStyle/>
          <a:p>
            <a:r>
              <a:rPr lang="en" sz="5400" dirty="0"/>
              <a:t>Crise de 1929</a:t>
            </a:r>
          </a:p>
        </p:txBody>
      </p:sp>
      <p:pic>
        <p:nvPicPr>
          <p:cNvPr id="2" name="Image 2" descr="Une image contenant texte, bâtiment, extérieur, blanc&#10;&#10;Description générée automatiquement">
            <a:extLst>
              <a:ext uri="{FF2B5EF4-FFF2-40B4-BE49-F238E27FC236}">
                <a16:creationId xmlns:a16="http://schemas.microsoft.com/office/drawing/2014/main" id="{C72184FB-BE24-4149-B40C-C35ACA277919}"/>
              </a:ext>
            </a:extLst>
          </p:cNvPr>
          <p:cNvPicPr>
            <a:picLocks noChangeAspect="1"/>
          </p:cNvPicPr>
          <p:nvPr/>
        </p:nvPicPr>
        <p:blipFill>
          <a:blip r:embed="rId3"/>
          <a:stretch>
            <a:fillRect/>
          </a:stretch>
        </p:blipFill>
        <p:spPr>
          <a:xfrm>
            <a:off x="4642945" y="988301"/>
            <a:ext cx="4918841" cy="276487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81"/>
        <p:cNvGrpSpPr/>
        <p:nvPr/>
      </p:nvGrpSpPr>
      <p:grpSpPr>
        <a:xfrm>
          <a:off x="0" y="0"/>
          <a:ext cx="0" cy="0"/>
          <a:chOff x="0" y="0"/>
          <a:chExt cx="0" cy="0"/>
        </a:xfrm>
      </p:grpSpPr>
      <p:sp>
        <p:nvSpPr>
          <p:cNvPr id="6" name="Google Shape;320;p47">
            <a:extLst>
              <a:ext uri="{FF2B5EF4-FFF2-40B4-BE49-F238E27FC236}">
                <a16:creationId xmlns:a16="http://schemas.microsoft.com/office/drawing/2014/main" id="{814774AB-7613-4CA2-9DC7-059E837BDBA7}"/>
              </a:ext>
            </a:extLst>
          </p:cNvPr>
          <p:cNvSpPr txBox="1">
            <a:spLocks noGrp="1"/>
          </p:cNvSpPr>
          <p:nvPr>
            <p:ph type="title"/>
          </p:nvPr>
        </p:nvSpPr>
        <p:spPr>
          <a:xfrm>
            <a:off x="706458" y="0"/>
            <a:ext cx="4797194" cy="454976"/>
          </a:xfrm>
          <a:prstGeom prst="rect">
            <a:avLst/>
          </a:prstGeom>
        </p:spPr>
        <p:txBody>
          <a:bodyPr spcFirstLastPara="1" wrap="square" lIns="0" tIns="0" rIns="0" bIns="0" anchor="b" anchorCtr="0">
            <a:noAutofit/>
          </a:bodyPr>
          <a:lstStyle/>
          <a:p>
            <a:r>
              <a:rPr lang="en" dirty="0">
                <a:solidFill>
                  <a:schemeClr val="dk2"/>
                </a:solidFill>
              </a:rPr>
              <a:t>Causes de la crise de 1929 </a:t>
            </a:r>
            <a:endParaRPr lang="fr-FR" dirty="0">
              <a:solidFill>
                <a:schemeClr val="dk2"/>
              </a:solidFill>
            </a:endParaRPr>
          </a:p>
        </p:txBody>
      </p:sp>
      <p:sp>
        <p:nvSpPr>
          <p:cNvPr id="2" name="TextBox 1">
            <a:extLst>
              <a:ext uri="{FF2B5EF4-FFF2-40B4-BE49-F238E27FC236}">
                <a16:creationId xmlns:a16="http://schemas.microsoft.com/office/drawing/2014/main" id="{5DC354BC-C449-4750-8FDF-6C8A9E132988}"/>
              </a:ext>
            </a:extLst>
          </p:cNvPr>
          <p:cNvSpPr txBox="1"/>
          <p:nvPr/>
        </p:nvSpPr>
        <p:spPr>
          <a:xfrm>
            <a:off x="265413" y="1417588"/>
            <a:ext cx="7974820" cy="2308324"/>
          </a:xfrm>
          <a:prstGeom prst="rect">
            <a:avLst/>
          </a:prstGeom>
          <a:noFill/>
        </p:spPr>
        <p:txBody>
          <a:bodyPr wrap="square" rtlCol="0">
            <a:spAutoFit/>
          </a:bodyPr>
          <a:lstStyle/>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les années 20 (années folles): la croissance économique augmentation de 50% production industrielle entre 1921 et 1929</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Montée de la spéculation (achat à crédit de titres) augmentation 120% des cours entre 1926 et 1929</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1929 : ralentissement économique chute de la production automobile, de l’industrie (par manque de capitaux)</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22 octobre 1929 au matin, aucun acheteur sur les marches, baisse de 22% de la bourse à midi</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29 octobre 1929, 16 millions e titres vendus à cause de la panique </a:t>
            </a:r>
          </a:p>
        </p:txBody>
      </p:sp>
    </p:spTree>
    <p:extLst>
      <p:ext uri="{BB962C8B-B14F-4D97-AF65-F5344CB8AC3E}">
        <p14:creationId xmlns:p14="http://schemas.microsoft.com/office/powerpoint/2010/main" val="242868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6" name="Google Shape;320;p47">
            <a:extLst>
              <a:ext uri="{FF2B5EF4-FFF2-40B4-BE49-F238E27FC236}">
                <a16:creationId xmlns:a16="http://schemas.microsoft.com/office/drawing/2014/main" id="{814774AB-7613-4CA2-9DC7-059E837BDBA7}"/>
              </a:ext>
            </a:extLst>
          </p:cNvPr>
          <p:cNvSpPr txBox="1">
            <a:spLocks noGrp="1"/>
          </p:cNvSpPr>
          <p:nvPr>
            <p:ph type="title"/>
          </p:nvPr>
        </p:nvSpPr>
        <p:spPr>
          <a:xfrm>
            <a:off x="706457" y="0"/>
            <a:ext cx="6418961" cy="454976"/>
          </a:xfrm>
          <a:prstGeom prst="rect">
            <a:avLst/>
          </a:prstGeom>
        </p:spPr>
        <p:txBody>
          <a:bodyPr spcFirstLastPara="1" wrap="square" lIns="0" tIns="0" rIns="0" bIns="0" anchor="b" anchorCtr="0">
            <a:noAutofit/>
          </a:bodyPr>
          <a:lstStyle/>
          <a:p>
            <a:r>
              <a:rPr lang="fr-FR" dirty="0">
                <a:solidFill>
                  <a:schemeClr val="dk2"/>
                </a:solidFill>
              </a:rPr>
              <a:t>C</a:t>
            </a:r>
            <a:r>
              <a:rPr lang="en" dirty="0">
                <a:solidFill>
                  <a:schemeClr val="dk2"/>
                </a:solidFill>
              </a:rPr>
              <a:t>onsequence de la crise de 1929</a:t>
            </a:r>
            <a:endParaRPr lang="fr-FR" dirty="0">
              <a:solidFill>
                <a:schemeClr val="dk2"/>
              </a:solidFill>
            </a:endParaRPr>
          </a:p>
        </p:txBody>
      </p:sp>
      <p:sp>
        <p:nvSpPr>
          <p:cNvPr id="2" name="TextBox 1">
            <a:extLst>
              <a:ext uri="{FF2B5EF4-FFF2-40B4-BE49-F238E27FC236}">
                <a16:creationId xmlns:a16="http://schemas.microsoft.com/office/drawing/2014/main" id="{5DC354BC-C449-4750-8FDF-6C8A9E132988}"/>
              </a:ext>
            </a:extLst>
          </p:cNvPr>
          <p:cNvSpPr txBox="1"/>
          <p:nvPr/>
        </p:nvSpPr>
        <p:spPr>
          <a:xfrm>
            <a:off x="521100" y="1382232"/>
            <a:ext cx="7974313" cy="2554545"/>
          </a:xfrm>
          <a:prstGeom prst="rect">
            <a:avLst/>
          </a:prstGeom>
          <a:noFill/>
        </p:spPr>
        <p:txBody>
          <a:bodyPr wrap="square" rtlCol="0">
            <a:spAutoFit/>
          </a:bodyPr>
          <a:lstStyle/>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Ruine de centaines de milliers d’actionnaires.</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Faillite des banques américaines.</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Baisse des crédits distribués, baisse de la consommation, de l’investissement, baisse de la production, montée du chômage. </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Baisse des prix de 30% entre 1929 et 1932 ( déflation).</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Fin des investissement direct américains a l’étranger.</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1933 Roosevelt lance le new deal .</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Extension mondiale de la crise (Europe).</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Montée du protectionnisme .</a:t>
            </a:r>
          </a:p>
          <a:p>
            <a:pPr marL="285750" indent="-285750">
              <a:buFont typeface="Arial" panose="020B0604020202020204" pitchFamily="34" charset="0"/>
              <a:buChar char="•"/>
            </a:pPr>
            <a:r>
              <a:rPr lang="fr-FR" sz="1600" dirty="0">
                <a:solidFill>
                  <a:schemeClr val="tx1"/>
                </a:solidFill>
                <a:latin typeface="Hind" panose="02000000000000000000" pitchFamily="2" charset="0"/>
                <a:cs typeface="Hind" panose="02000000000000000000" pitchFamily="2" charset="0"/>
              </a:rPr>
              <a:t>Tension dans l'Europe, prémices de la 2eme guerre mondiale.</a:t>
            </a:r>
          </a:p>
        </p:txBody>
      </p:sp>
    </p:spTree>
    <p:extLst>
      <p:ext uri="{BB962C8B-B14F-4D97-AF65-F5344CB8AC3E}">
        <p14:creationId xmlns:p14="http://schemas.microsoft.com/office/powerpoint/2010/main" val="1672728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B7AB13-44D5-4D1D-82E3-9A7F6667E844}"/>
              </a:ext>
            </a:extLst>
          </p:cNvPr>
          <p:cNvPicPr>
            <a:picLocks noChangeAspect="1"/>
          </p:cNvPicPr>
          <p:nvPr/>
        </p:nvPicPr>
        <p:blipFill>
          <a:blip r:embed="rId2"/>
          <a:stretch>
            <a:fillRect/>
          </a:stretch>
        </p:blipFill>
        <p:spPr>
          <a:xfrm>
            <a:off x="2127648" y="0"/>
            <a:ext cx="4888703" cy="4540102"/>
          </a:xfrm>
          <a:prstGeom prst="rect">
            <a:avLst/>
          </a:prstGeom>
        </p:spPr>
      </p:pic>
    </p:spTree>
    <p:extLst>
      <p:ext uri="{BB962C8B-B14F-4D97-AF65-F5344CB8AC3E}">
        <p14:creationId xmlns:p14="http://schemas.microsoft.com/office/powerpoint/2010/main" val="2370218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1"/>
          <p:cNvSpPr txBox="1">
            <a:spLocks noGrp="1"/>
          </p:cNvSpPr>
          <p:nvPr>
            <p:ph type="title"/>
          </p:nvPr>
        </p:nvSpPr>
        <p:spPr>
          <a:xfrm>
            <a:off x="306960" y="675138"/>
            <a:ext cx="3918200" cy="2994693"/>
          </a:xfrm>
          <a:prstGeom prst="rect">
            <a:avLst/>
          </a:prstGeom>
        </p:spPr>
        <p:txBody>
          <a:bodyPr spcFirstLastPara="1" wrap="square" lIns="0" tIns="0" rIns="182875" bIns="0" anchor="ctr" anchorCtr="0">
            <a:noAutofit/>
          </a:bodyPr>
          <a:lstStyle/>
          <a:p>
            <a:r>
              <a:rPr lang="fr-FR" sz="5400" dirty="0"/>
              <a:t>L</a:t>
            </a:r>
            <a:r>
              <a:rPr lang="en" sz="5400" dirty="0"/>
              <a:t>a crise asiatique de 1997</a:t>
            </a:r>
          </a:p>
        </p:txBody>
      </p:sp>
      <p:pic>
        <p:nvPicPr>
          <p:cNvPr id="4" name="Picture 3">
            <a:extLst>
              <a:ext uri="{FF2B5EF4-FFF2-40B4-BE49-F238E27FC236}">
                <a16:creationId xmlns:a16="http://schemas.microsoft.com/office/drawing/2014/main" id="{417C5113-DB67-4CC8-AD69-7FADE5C38258}"/>
              </a:ext>
            </a:extLst>
          </p:cNvPr>
          <p:cNvPicPr>
            <a:picLocks noChangeAspect="1"/>
          </p:cNvPicPr>
          <p:nvPr/>
        </p:nvPicPr>
        <p:blipFill>
          <a:blip r:embed="rId3"/>
          <a:stretch>
            <a:fillRect/>
          </a:stretch>
        </p:blipFill>
        <p:spPr>
          <a:xfrm>
            <a:off x="3998747" y="363606"/>
            <a:ext cx="5145253" cy="3617756"/>
          </a:xfrm>
          <a:prstGeom prst="rect">
            <a:avLst/>
          </a:prstGeom>
        </p:spPr>
      </p:pic>
    </p:spTree>
    <p:extLst>
      <p:ext uri="{BB962C8B-B14F-4D97-AF65-F5344CB8AC3E}">
        <p14:creationId xmlns:p14="http://schemas.microsoft.com/office/powerpoint/2010/main" val="2354697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5A5B479-8348-4106-BE50-CA58977ADC9C}"/>
              </a:ext>
            </a:extLst>
          </p:cNvPr>
          <p:cNvGrpSpPr/>
          <p:nvPr/>
        </p:nvGrpSpPr>
        <p:grpSpPr>
          <a:xfrm>
            <a:off x="1656908" y="354351"/>
            <a:ext cx="6780027" cy="1128724"/>
            <a:chOff x="1633870" y="961410"/>
            <a:chExt cx="6780027" cy="1128724"/>
          </a:xfrm>
        </p:grpSpPr>
        <p:grpSp>
          <p:nvGrpSpPr>
            <p:cNvPr id="9" name="Group 8">
              <a:extLst>
                <a:ext uri="{FF2B5EF4-FFF2-40B4-BE49-F238E27FC236}">
                  <a16:creationId xmlns:a16="http://schemas.microsoft.com/office/drawing/2014/main" id="{19EE4EB8-8BD5-48EF-B740-3E6FD27B3BAC}"/>
                </a:ext>
              </a:extLst>
            </p:cNvPr>
            <p:cNvGrpSpPr/>
            <p:nvPr/>
          </p:nvGrpSpPr>
          <p:grpSpPr>
            <a:xfrm>
              <a:off x="1633870" y="961410"/>
              <a:ext cx="1127053" cy="1128724"/>
              <a:chOff x="2690037" y="1063256"/>
              <a:chExt cx="1127053" cy="1128724"/>
            </a:xfrm>
          </p:grpSpPr>
          <p:sp>
            <p:nvSpPr>
              <p:cNvPr id="4" name="TextBox 3">
                <a:extLst>
                  <a:ext uri="{FF2B5EF4-FFF2-40B4-BE49-F238E27FC236}">
                    <a16:creationId xmlns:a16="http://schemas.microsoft.com/office/drawing/2014/main" id="{BDCF3C36-FB83-4C32-9AB8-7B95DE1BDDDE}"/>
                  </a:ext>
                </a:extLst>
              </p:cNvPr>
              <p:cNvSpPr txBox="1"/>
              <p:nvPr/>
            </p:nvSpPr>
            <p:spPr>
              <a:xfrm>
                <a:off x="2902690" y="1176317"/>
                <a:ext cx="914400" cy="1015663"/>
              </a:xfrm>
              <a:prstGeom prst="rect">
                <a:avLst/>
              </a:prstGeom>
              <a:noFill/>
            </p:spPr>
            <p:txBody>
              <a:bodyPr wrap="square" rtlCol="0">
                <a:spAutoFit/>
              </a:bodyPr>
              <a:lstStyle/>
              <a:p>
                <a:r>
                  <a:rPr lang="fr-FR" sz="6000" b="1" dirty="0">
                    <a:solidFill>
                      <a:schemeClr val="tx2"/>
                    </a:solidFill>
                    <a:latin typeface="Hind" panose="02000000000000000000" pitchFamily="2" charset="0"/>
                    <a:cs typeface="Hind" panose="02000000000000000000" pitchFamily="2" charset="0"/>
                  </a:rPr>
                  <a:t>$</a:t>
                </a:r>
              </a:p>
            </p:txBody>
          </p:sp>
          <p:sp>
            <p:nvSpPr>
              <p:cNvPr id="5" name="Oval 4">
                <a:extLst>
                  <a:ext uri="{FF2B5EF4-FFF2-40B4-BE49-F238E27FC236}">
                    <a16:creationId xmlns:a16="http://schemas.microsoft.com/office/drawing/2014/main" id="{0D13B6C8-FF31-4212-A840-0816B939CD54}"/>
                  </a:ext>
                </a:extLst>
              </p:cNvPr>
              <p:cNvSpPr/>
              <p:nvPr/>
            </p:nvSpPr>
            <p:spPr>
              <a:xfrm>
                <a:off x="2690037" y="1063256"/>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 7">
              <a:extLst>
                <a:ext uri="{FF2B5EF4-FFF2-40B4-BE49-F238E27FC236}">
                  <a16:creationId xmlns:a16="http://schemas.microsoft.com/office/drawing/2014/main" id="{2BE5D33A-27B2-47F1-AEB6-A722EF047C4E}"/>
                </a:ext>
              </a:extLst>
            </p:cNvPr>
            <p:cNvGrpSpPr/>
            <p:nvPr/>
          </p:nvGrpSpPr>
          <p:grpSpPr>
            <a:xfrm>
              <a:off x="6829645" y="966726"/>
              <a:ext cx="1584252" cy="1010093"/>
              <a:chOff x="5872715" y="2172585"/>
              <a:chExt cx="1584252" cy="1010093"/>
            </a:xfrm>
          </p:grpSpPr>
          <p:sp>
            <p:nvSpPr>
              <p:cNvPr id="6" name="Oval 5">
                <a:extLst>
                  <a:ext uri="{FF2B5EF4-FFF2-40B4-BE49-F238E27FC236}">
                    <a16:creationId xmlns:a16="http://schemas.microsoft.com/office/drawing/2014/main" id="{847E7701-4774-4A73-9B41-6588252DD1C9}"/>
                  </a:ext>
                </a:extLst>
              </p:cNvPr>
              <p:cNvSpPr/>
              <p:nvPr/>
            </p:nvSpPr>
            <p:spPr>
              <a:xfrm>
                <a:off x="5872715" y="2172585"/>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a16="http://schemas.microsoft.com/office/drawing/2014/main" id="{A2127627-7D9C-4DA6-A258-037641A6BD1B}"/>
                  </a:ext>
                </a:extLst>
              </p:cNvPr>
              <p:cNvSpPr txBox="1"/>
              <p:nvPr/>
            </p:nvSpPr>
            <p:spPr>
              <a:xfrm>
                <a:off x="5893981" y="2406509"/>
                <a:ext cx="1562986" cy="584775"/>
              </a:xfrm>
              <a:prstGeom prst="rect">
                <a:avLst/>
              </a:prstGeom>
              <a:noFill/>
            </p:spPr>
            <p:txBody>
              <a:bodyPr wrap="square" rtlCol="0">
                <a:spAutoFit/>
              </a:bodyPr>
              <a:lstStyle/>
              <a:p>
                <a:r>
                  <a:rPr lang="fr-FR" sz="1600" b="1" dirty="0">
                    <a:solidFill>
                      <a:schemeClr val="tx2"/>
                    </a:solidFill>
                    <a:latin typeface="Hind" panose="02000000000000000000" pitchFamily="2" charset="0"/>
                    <a:cs typeface="Hind" panose="02000000000000000000" pitchFamily="2" charset="0"/>
                  </a:rPr>
                  <a:t>Monnaie asiatique</a:t>
                </a:r>
              </a:p>
            </p:txBody>
          </p:sp>
        </p:grpSp>
        <p:sp>
          <p:nvSpPr>
            <p:cNvPr id="10" name="Rectangle: Rounded Corners 9">
              <a:extLst>
                <a:ext uri="{FF2B5EF4-FFF2-40B4-BE49-F238E27FC236}">
                  <a16:creationId xmlns:a16="http://schemas.microsoft.com/office/drawing/2014/main" id="{81772F27-7312-4A62-AFEF-B92806B4513F}"/>
                </a:ext>
              </a:extLst>
            </p:cNvPr>
            <p:cNvSpPr/>
            <p:nvPr/>
          </p:nvSpPr>
          <p:spPr>
            <a:xfrm>
              <a:off x="3099390" y="1248488"/>
              <a:ext cx="3296093" cy="43593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Hind" panose="02000000000000000000" pitchFamily="2" charset="0"/>
                  <a:cs typeface="Hind" panose="02000000000000000000" pitchFamily="2" charset="0"/>
                </a:rPr>
                <a:t>Ancrage = parité fixe</a:t>
              </a:r>
            </a:p>
          </p:txBody>
        </p:sp>
      </p:grpSp>
      <p:sp>
        <p:nvSpPr>
          <p:cNvPr id="2" name="TextBox 1">
            <a:extLst>
              <a:ext uri="{FF2B5EF4-FFF2-40B4-BE49-F238E27FC236}">
                <a16:creationId xmlns:a16="http://schemas.microsoft.com/office/drawing/2014/main" id="{3D6B1977-1C05-4CDE-81F8-6AB43E1C1F81}"/>
              </a:ext>
            </a:extLst>
          </p:cNvPr>
          <p:cNvSpPr txBox="1"/>
          <p:nvPr/>
        </p:nvSpPr>
        <p:spPr>
          <a:xfrm>
            <a:off x="1656908" y="2181721"/>
            <a:ext cx="7288451" cy="523220"/>
          </a:xfrm>
          <a:prstGeom prst="rect">
            <a:avLst/>
          </a:prstGeom>
          <a:noFill/>
        </p:spPr>
        <p:txBody>
          <a:bodyPr wrap="square" rtlCol="0">
            <a:spAutoFit/>
          </a:bodyPr>
          <a:lstStyle/>
          <a:p>
            <a:r>
              <a:rPr lang="fr-FR" b="1" dirty="0">
                <a:solidFill>
                  <a:schemeClr val="bg1"/>
                </a:solidFill>
                <a:latin typeface="Hind" panose="02000000000000000000" pitchFamily="2" charset="0"/>
                <a:cs typeface="Hind" panose="02000000000000000000" pitchFamily="2" charset="0"/>
              </a:rPr>
              <a:t>Début des années 90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Forte croissance économique en Asie, ce qui attire des capitaux étrangers </a:t>
            </a:r>
          </a:p>
        </p:txBody>
      </p:sp>
      <p:sp>
        <p:nvSpPr>
          <p:cNvPr id="3" name="TextBox 2">
            <a:extLst>
              <a:ext uri="{FF2B5EF4-FFF2-40B4-BE49-F238E27FC236}">
                <a16:creationId xmlns:a16="http://schemas.microsoft.com/office/drawing/2014/main" id="{8D264159-C4A3-49E4-870B-69E01E9B82CD}"/>
              </a:ext>
            </a:extLst>
          </p:cNvPr>
          <p:cNvSpPr txBox="1"/>
          <p:nvPr/>
        </p:nvSpPr>
        <p:spPr>
          <a:xfrm>
            <a:off x="3269411" y="3235139"/>
            <a:ext cx="3104807" cy="307777"/>
          </a:xfrm>
          <a:prstGeom prst="rect">
            <a:avLst/>
          </a:prstGeom>
          <a:noFill/>
        </p:spPr>
        <p:txBody>
          <a:bodyPr wrap="square" rtlCol="0">
            <a:spAutoFit/>
          </a:bodyPr>
          <a:lstStyle/>
          <a:p>
            <a:r>
              <a:rPr lang="fr-FR" b="1" dirty="0">
                <a:solidFill>
                  <a:schemeClr val="bg1"/>
                </a:solidFill>
              </a:rPr>
              <a:t>Evaluation des taux d’</a:t>
            </a:r>
            <a:r>
              <a:rPr lang="fr-FR" b="1" dirty="0" err="1">
                <a:solidFill>
                  <a:schemeClr val="bg1"/>
                </a:solidFill>
              </a:rPr>
              <a:t>interets</a:t>
            </a:r>
            <a:r>
              <a:rPr lang="fr-FR" b="1" dirty="0">
                <a:solidFill>
                  <a:schemeClr val="bg1"/>
                </a:solidFill>
              </a:rPr>
              <a:t> </a:t>
            </a:r>
          </a:p>
        </p:txBody>
      </p:sp>
      <p:sp>
        <p:nvSpPr>
          <p:cNvPr id="12" name="Google Shape;1247;p84">
            <a:extLst>
              <a:ext uri="{FF2B5EF4-FFF2-40B4-BE49-F238E27FC236}">
                <a16:creationId xmlns:a16="http://schemas.microsoft.com/office/drawing/2014/main" id="{6008A248-C6F8-4620-94B5-1B30FA908AFB}"/>
              </a:ext>
            </a:extLst>
          </p:cNvPr>
          <p:cNvSpPr/>
          <p:nvPr/>
        </p:nvSpPr>
        <p:spPr>
          <a:xfrm>
            <a:off x="2667693" y="3229473"/>
            <a:ext cx="601820" cy="313443"/>
          </a:xfrm>
          <a:prstGeom prst="stripedRightArrow">
            <a:avLst>
              <a:gd name="adj1" fmla="val 50000"/>
              <a:gd name="adj2"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Tree>
    <p:extLst>
      <p:ext uri="{BB962C8B-B14F-4D97-AF65-F5344CB8AC3E}">
        <p14:creationId xmlns:p14="http://schemas.microsoft.com/office/powerpoint/2010/main" val="508186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5A5B479-8348-4106-BE50-CA58977ADC9C}"/>
              </a:ext>
            </a:extLst>
          </p:cNvPr>
          <p:cNvGrpSpPr/>
          <p:nvPr/>
        </p:nvGrpSpPr>
        <p:grpSpPr>
          <a:xfrm>
            <a:off x="1612605" y="354351"/>
            <a:ext cx="6780027" cy="1128724"/>
            <a:chOff x="1633870" y="961410"/>
            <a:chExt cx="6780027" cy="1128724"/>
          </a:xfrm>
        </p:grpSpPr>
        <p:grpSp>
          <p:nvGrpSpPr>
            <p:cNvPr id="9" name="Group 8">
              <a:extLst>
                <a:ext uri="{FF2B5EF4-FFF2-40B4-BE49-F238E27FC236}">
                  <a16:creationId xmlns:a16="http://schemas.microsoft.com/office/drawing/2014/main" id="{19EE4EB8-8BD5-48EF-B740-3E6FD27B3BAC}"/>
                </a:ext>
              </a:extLst>
            </p:cNvPr>
            <p:cNvGrpSpPr/>
            <p:nvPr/>
          </p:nvGrpSpPr>
          <p:grpSpPr>
            <a:xfrm>
              <a:off x="1633870" y="961410"/>
              <a:ext cx="1127053" cy="1128724"/>
              <a:chOff x="2690037" y="1063256"/>
              <a:chExt cx="1127053" cy="1128724"/>
            </a:xfrm>
          </p:grpSpPr>
          <p:sp>
            <p:nvSpPr>
              <p:cNvPr id="4" name="TextBox 3">
                <a:extLst>
                  <a:ext uri="{FF2B5EF4-FFF2-40B4-BE49-F238E27FC236}">
                    <a16:creationId xmlns:a16="http://schemas.microsoft.com/office/drawing/2014/main" id="{BDCF3C36-FB83-4C32-9AB8-7B95DE1BDDDE}"/>
                  </a:ext>
                </a:extLst>
              </p:cNvPr>
              <p:cNvSpPr txBox="1"/>
              <p:nvPr/>
            </p:nvSpPr>
            <p:spPr>
              <a:xfrm>
                <a:off x="2902690" y="1176317"/>
                <a:ext cx="914400" cy="1015663"/>
              </a:xfrm>
              <a:prstGeom prst="rect">
                <a:avLst/>
              </a:prstGeom>
              <a:noFill/>
            </p:spPr>
            <p:txBody>
              <a:bodyPr wrap="square" rtlCol="0">
                <a:spAutoFit/>
              </a:bodyPr>
              <a:lstStyle/>
              <a:p>
                <a:r>
                  <a:rPr lang="fr-FR" sz="6000" b="1" dirty="0">
                    <a:solidFill>
                      <a:schemeClr val="tx2"/>
                    </a:solidFill>
                    <a:latin typeface="Hind" panose="02000000000000000000" pitchFamily="2" charset="0"/>
                    <a:cs typeface="Hind" panose="02000000000000000000" pitchFamily="2" charset="0"/>
                  </a:rPr>
                  <a:t>$</a:t>
                </a:r>
              </a:p>
            </p:txBody>
          </p:sp>
          <p:sp>
            <p:nvSpPr>
              <p:cNvPr id="5" name="Oval 4">
                <a:extLst>
                  <a:ext uri="{FF2B5EF4-FFF2-40B4-BE49-F238E27FC236}">
                    <a16:creationId xmlns:a16="http://schemas.microsoft.com/office/drawing/2014/main" id="{0D13B6C8-FF31-4212-A840-0816B939CD54}"/>
                  </a:ext>
                </a:extLst>
              </p:cNvPr>
              <p:cNvSpPr/>
              <p:nvPr/>
            </p:nvSpPr>
            <p:spPr>
              <a:xfrm>
                <a:off x="2690037" y="1063256"/>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 7">
              <a:extLst>
                <a:ext uri="{FF2B5EF4-FFF2-40B4-BE49-F238E27FC236}">
                  <a16:creationId xmlns:a16="http://schemas.microsoft.com/office/drawing/2014/main" id="{2BE5D33A-27B2-47F1-AEB6-A722EF047C4E}"/>
                </a:ext>
              </a:extLst>
            </p:cNvPr>
            <p:cNvGrpSpPr/>
            <p:nvPr/>
          </p:nvGrpSpPr>
          <p:grpSpPr>
            <a:xfrm>
              <a:off x="6829645" y="966726"/>
              <a:ext cx="1584252" cy="1010093"/>
              <a:chOff x="5872715" y="2172585"/>
              <a:chExt cx="1584252" cy="1010093"/>
            </a:xfrm>
          </p:grpSpPr>
          <p:sp>
            <p:nvSpPr>
              <p:cNvPr id="6" name="Oval 5">
                <a:extLst>
                  <a:ext uri="{FF2B5EF4-FFF2-40B4-BE49-F238E27FC236}">
                    <a16:creationId xmlns:a16="http://schemas.microsoft.com/office/drawing/2014/main" id="{847E7701-4774-4A73-9B41-6588252DD1C9}"/>
                  </a:ext>
                </a:extLst>
              </p:cNvPr>
              <p:cNvSpPr/>
              <p:nvPr/>
            </p:nvSpPr>
            <p:spPr>
              <a:xfrm>
                <a:off x="5872715" y="2172585"/>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a16="http://schemas.microsoft.com/office/drawing/2014/main" id="{A2127627-7D9C-4DA6-A258-037641A6BD1B}"/>
                  </a:ext>
                </a:extLst>
              </p:cNvPr>
              <p:cNvSpPr txBox="1"/>
              <p:nvPr/>
            </p:nvSpPr>
            <p:spPr>
              <a:xfrm>
                <a:off x="5893981" y="2406509"/>
                <a:ext cx="1562986" cy="584775"/>
              </a:xfrm>
              <a:prstGeom prst="rect">
                <a:avLst/>
              </a:prstGeom>
              <a:noFill/>
            </p:spPr>
            <p:txBody>
              <a:bodyPr wrap="square" rtlCol="0">
                <a:spAutoFit/>
              </a:bodyPr>
              <a:lstStyle/>
              <a:p>
                <a:r>
                  <a:rPr lang="fr-FR" sz="1600" b="1" dirty="0">
                    <a:solidFill>
                      <a:schemeClr val="tx2"/>
                    </a:solidFill>
                    <a:latin typeface="Hind" panose="02000000000000000000" pitchFamily="2" charset="0"/>
                    <a:cs typeface="Hind" panose="02000000000000000000" pitchFamily="2" charset="0"/>
                  </a:rPr>
                  <a:t>Monnaie asiatique</a:t>
                </a:r>
              </a:p>
            </p:txBody>
          </p:sp>
        </p:grpSp>
        <p:sp>
          <p:nvSpPr>
            <p:cNvPr id="10" name="Rectangle: Rounded Corners 9">
              <a:extLst>
                <a:ext uri="{FF2B5EF4-FFF2-40B4-BE49-F238E27FC236}">
                  <a16:creationId xmlns:a16="http://schemas.microsoft.com/office/drawing/2014/main" id="{81772F27-7312-4A62-AFEF-B92806B4513F}"/>
                </a:ext>
              </a:extLst>
            </p:cNvPr>
            <p:cNvSpPr/>
            <p:nvPr/>
          </p:nvSpPr>
          <p:spPr>
            <a:xfrm>
              <a:off x="3099390" y="1248488"/>
              <a:ext cx="3296093" cy="43593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Hind" panose="02000000000000000000" pitchFamily="2" charset="0"/>
                  <a:cs typeface="Hind" panose="02000000000000000000" pitchFamily="2" charset="0"/>
                </a:rPr>
                <a:t>Ancrage = parité fixe</a:t>
              </a:r>
            </a:p>
          </p:txBody>
        </p:sp>
      </p:grpSp>
      <p:sp>
        <p:nvSpPr>
          <p:cNvPr id="2" name="TextBox 1">
            <a:extLst>
              <a:ext uri="{FF2B5EF4-FFF2-40B4-BE49-F238E27FC236}">
                <a16:creationId xmlns:a16="http://schemas.microsoft.com/office/drawing/2014/main" id="{3D6B1977-1C05-4CDE-81F8-6AB43E1C1F81}"/>
              </a:ext>
            </a:extLst>
          </p:cNvPr>
          <p:cNvSpPr txBox="1"/>
          <p:nvPr/>
        </p:nvSpPr>
        <p:spPr>
          <a:xfrm>
            <a:off x="927774" y="2788869"/>
            <a:ext cx="7288451" cy="954107"/>
          </a:xfrm>
          <a:prstGeom prst="rect">
            <a:avLst/>
          </a:prstGeom>
          <a:noFill/>
        </p:spPr>
        <p:txBody>
          <a:bodyPr wrap="square" rtlCol="0">
            <a:spAutoFit/>
          </a:bodyPr>
          <a:lstStyle/>
          <a:p>
            <a:r>
              <a:rPr lang="fr-FR" b="1" dirty="0">
                <a:solidFill>
                  <a:schemeClr val="bg1"/>
                </a:solidFill>
                <a:latin typeface="Hind" panose="02000000000000000000" pitchFamily="2" charset="0"/>
                <a:cs typeface="Hind" panose="02000000000000000000" pitchFamily="2" charset="0"/>
              </a:rPr>
              <a:t>1995-1997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Perte de compétitivité de ces économies quand le dollar s’</a:t>
            </a:r>
            <a:r>
              <a:rPr lang="fr-FR" dirty="0" err="1">
                <a:solidFill>
                  <a:schemeClr val="bg1"/>
                </a:solidFill>
                <a:latin typeface="Hind" panose="02000000000000000000" pitchFamily="2" charset="0"/>
                <a:cs typeface="Hind" panose="02000000000000000000" pitchFamily="2" charset="0"/>
              </a:rPr>
              <a:t>apprecie</a:t>
            </a:r>
            <a:r>
              <a:rPr lang="fr-FR" dirty="0">
                <a:solidFill>
                  <a:schemeClr val="bg1"/>
                </a:solidFill>
                <a:latin typeface="Hind" panose="02000000000000000000" pitchFamily="2" charset="0"/>
                <a:cs typeface="Hind" panose="02000000000000000000" pitchFamily="2" charset="0"/>
              </a:rPr>
              <a:t> par rapport au yen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Retour sur investissement trop faible, perte de confiance des investisseurs internationaux.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Retrait massif de capitaux.</a:t>
            </a:r>
          </a:p>
        </p:txBody>
      </p:sp>
      <p:grpSp>
        <p:nvGrpSpPr>
          <p:cNvPr id="13" name="Group 12">
            <a:extLst>
              <a:ext uri="{FF2B5EF4-FFF2-40B4-BE49-F238E27FC236}">
                <a16:creationId xmlns:a16="http://schemas.microsoft.com/office/drawing/2014/main" id="{99BA1200-CF7B-401B-81EE-F65A1577FC61}"/>
              </a:ext>
            </a:extLst>
          </p:cNvPr>
          <p:cNvGrpSpPr/>
          <p:nvPr/>
        </p:nvGrpSpPr>
        <p:grpSpPr>
          <a:xfrm>
            <a:off x="4173945" y="1344539"/>
            <a:ext cx="1871028" cy="1010093"/>
            <a:chOff x="2690037" y="1063256"/>
            <a:chExt cx="1871028" cy="1010093"/>
          </a:xfrm>
        </p:grpSpPr>
        <p:sp>
          <p:nvSpPr>
            <p:cNvPr id="14" name="TextBox 13">
              <a:extLst>
                <a:ext uri="{FF2B5EF4-FFF2-40B4-BE49-F238E27FC236}">
                  <a16:creationId xmlns:a16="http://schemas.microsoft.com/office/drawing/2014/main" id="{B35AC313-0721-4537-8C14-7CC903021AB1}"/>
                </a:ext>
              </a:extLst>
            </p:cNvPr>
            <p:cNvSpPr txBox="1"/>
            <p:nvPr/>
          </p:nvSpPr>
          <p:spPr>
            <a:xfrm>
              <a:off x="2812712" y="1370877"/>
              <a:ext cx="1748353" cy="523220"/>
            </a:xfrm>
            <a:prstGeom prst="rect">
              <a:avLst/>
            </a:prstGeom>
            <a:noFill/>
          </p:spPr>
          <p:txBody>
            <a:bodyPr wrap="square" rtlCol="0">
              <a:spAutoFit/>
            </a:bodyPr>
            <a:lstStyle/>
            <a:p>
              <a:r>
                <a:rPr lang="fr-FR" sz="2800" b="1" dirty="0">
                  <a:solidFill>
                    <a:schemeClr val="tx2"/>
                  </a:solidFill>
                  <a:latin typeface="Hind" panose="02000000000000000000" pitchFamily="2" charset="0"/>
                  <a:cs typeface="Hind" panose="02000000000000000000" pitchFamily="2" charset="0"/>
                </a:rPr>
                <a:t>Yen</a:t>
              </a:r>
            </a:p>
          </p:txBody>
        </p:sp>
        <p:sp>
          <p:nvSpPr>
            <p:cNvPr id="15" name="Oval 14">
              <a:extLst>
                <a:ext uri="{FF2B5EF4-FFF2-40B4-BE49-F238E27FC236}">
                  <a16:creationId xmlns:a16="http://schemas.microsoft.com/office/drawing/2014/main" id="{D32F4957-78FD-4920-8634-E9E197CEF31C}"/>
                </a:ext>
              </a:extLst>
            </p:cNvPr>
            <p:cNvSpPr/>
            <p:nvPr/>
          </p:nvSpPr>
          <p:spPr>
            <a:xfrm>
              <a:off x="2690037" y="1063256"/>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00439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9EE4EB8-8BD5-48EF-B740-3E6FD27B3BAC}"/>
              </a:ext>
            </a:extLst>
          </p:cNvPr>
          <p:cNvGrpSpPr/>
          <p:nvPr/>
        </p:nvGrpSpPr>
        <p:grpSpPr>
          <a:xfrm>
            <a:off x="1612605" y="354351"/>
            <a:ext cx="1127053" cy="1128724"/>
            <a:chOff x="2690037" y="1063256"/>
            <a:chExt cx="1127053" cy="1128724"/>
          </a:xfrm>
        </p:grpSpPr>
        <p:sp>
          <p:nvSpPr>
            <p:cNvPr id="4" name="TextBox 3">
              <a:extLst>
                <a:ext uri="{FF2B5EF4-FFF2-40B4-BE49-F238E27FC236}">
                  <a16:creationId xmlns:a16="http://schemas.microsoft.com/office/drawing/2014/main" id="{BDCF3C36-FB83-4C32-9AB8-7B95DE1BDDDE}"/>
                </a:ext>
              </a:extLst>
            </p:cNvPr>
            <p:cNvSpPr txBox="1"/>
            <p:nvPr/>
          </p:nvSpPr>
          <p:spPr>
            <a:xfrm>
              <a:off x="2902690" y="1176317"/>
              <a:ext cx="914400" cy="1015663"/>
            </a:xfrm>
            <a:prstGeom prst="rect">
              <a:avLst/>
            </a:prstGeom>
            <a:noFill/>
          </p:spPr>
          <p:txBody>
            <a:bodyPr wrap="square" rtlCol="0">
              <a:spAutoFit/>
            </a:bodyPr>
            <a:lstStyle/>
            <a:p>
              <a:r>
                <a:rPr lang="fr-FR" sz="6000" b="1" dirty="0">
                  <a:solidFill>
                    <a:schemeClr val="tx2"/>
                  </a:solidFill>
                  <a:latin typeface="Hind" panose="02000000000000000000" pitchFamily="2" charset="0"/>
                  <a:cs typeface="Hind" panose="02000000000000000000" pitchFamily="2" charset="0"/>
                </a:rPr>
                <a:t>$</a:t>
              </a:r>
            </a:p>
          </p:txBody>
        </p:sp>
        <p:sp>
          <p:nvSpPr>
            <p:cNvPr id="5" name="Oval 4">
              <a:extLst>
                <a:ext uri="{FF2B5EF4-FFF2-40B4-BE49-F238E27FC236}">
                  <a16:creationId xmlns:a16="http://schemas.microsoft.com/office/drawing/2014/main" id="{0D13B6C8-FF31-4212-A840-0816B939CD54}"/>
                </a:ext>
              </a:extLst>
            </p:cNvPr>
            <p:cNvSpPr/>
            <p:nvPr/>
          </p:nvSpPr>
          <p:spPr>
            <a:xfrm>
              <a:off x="2690037" y="1063256"/>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 7">
            <a:extLst>
              <a:ext uri="{FF2B5EF4-FFF2-40B4-BE49-F238E27FC236}">
                <a16:creationId xmlns:a16="http://schemas.microsoft.com/office/drawing/2014/main" id="{2BE5D33A-27B2-47F1-AEB6-A722EF047C4E}"/>
              </a:ext>
            </a:extLst>
          </p:cNvPr>
          <p:cNvGrpSpPr/>
          <p:nvPr/>
        </p:nvGrpSpPr>
        <p:grpSpPr>
          <a:xfrm>
            <a:off x="6808380" y="359667"/>
            <a:ext cx="1584252" cy="1010093"/>
            <a:chOff x="5872715" y="2172585"/>
            <a:chExt cx="1584252" cy="1010093"/>
          </a:xfrm>
        </p:grpSpPr>
        <p:sp>
          <p:nvSpPr>
            <p:cNvPr id="6" name="Oval 5">
              <a:extLst>
                <a:ext uri="{FF2B5EF4-FFF2-40B4-BE49-F238E27FC236}">
                  <a16:creationId xmlns:a16="http://schemas.microsoft.com/office/drawing/2014/main" id="{847E7701-4774-4A73-9B41-6588252DD1C9}"/>
                </a:ext>
              </a:extLst>
            </p:cNvPr>
            <p:cNvSpPr/>
            <p:nvPr/>
          </p:nvSpPr>
          <p:spPr>
            <a:xfrm>
              <a:off x="5872715" y="2172585"/>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a16="http://schemas.microsoft.com/office/drawing/2014/main" id="{A2127627-7D9C-4DA6-A258-037641A6BD1B}"/>
                </a:ext>
              </a:extLst>
            </p:cNvPr>
            <p:cNvSpPr txBox="1"/>
            <p:nvPr/>
          </p:nvSpPr>
          <p:spPr>
            <a:xfrm>
              <a:off x="5893981" y="2406509"/>
              <a:ext cx="1562986" cy="584775"/>
            </a:xfrm>
            <a:prstGeom prst="rect">
              <a:avLst/>
            </a:prstGeom>
            <a:noFill/>
          </p:spPr>
          <p:txBody>
            <a:bodyPr wrap="square" rtlCol="0">
              <a:spAutoFit/>
            </a:bodyPr>
            <a:lstStyle/>
            <a:p>
              <a:r>
                <a:rPr lang="fr-FR" sz="1600" b="1" dirty="0">
                  <a:solidFill>
                    <a:schemeClr val="tx2"/>
                  </a:solidFill>
                  <a:latin typeface="Hind" panose="02000000000000000000" pitchFamily="2" charset="0"/>
                  <a:cs typeface="Hind" panose="02000000000000000000" pitchFamily="2" charset="0"/>
                </a:rPr>
                <a:t>Monnaie asiatique</a:t>
              </a:r>
            </a:p>
          </p:txBody>
        </p:sp>
      </p:grpSp>
      <p:sp>
        <p:nvSpPr>
          <p:cNvPr id="10" name="Rectangle: Rounded Corners 9">
            <a:extLst>
              <a:ext uri="{FF2B5EF4-FFF2-40B4-BE49-F238E27FC236}">
                <a16:creationId xmlns:a16="http://schemas.microsoft.com/office/drawing/2014/main" id="{81772F27-7312-4A62-AFEF-B92806B4513F}"/>
              </a:ext>
            </a:extLst>
          </p:cNvPr>
          <p:cNvSpPr/>
          <p:nvPr/>
        </p:nvSpPr>
        <p:spPr>
          <a:xfrm>
            <a:off x="3078125" y="616017"/>
            <a:ext cx="3296093" cy="43593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Hind" panose="02000000000000000000" pitchFamily="2" charset="0"/>
                <a:cs typeface="Hind" panose="02000000000000000000" pitchFamily="2" charset="0"/>
              </a:rPr>
              <a:t>Fin de l’ancrage/</a:t>
            </a:r>
            <a:r>
              <a:rPr lang="fr-FR" b="1" dirty="0" err="1">
                <a:latin typeface="Hind" panose="02000000000000000000" pitchFamily="2" charset="0"/>
                <a:cs typeface="Hind" panose="02000000000000000000" pitchFamily="2" charset="0"/>
              </a:rPr>
              <a:t>devaluation</a:t>
            </a:r>
            <a:endParaRPr lang="fr-FR" b="1" dirty="0">
              <a:latin typeface="Hind" panose="02000000000000000000" pitchFamily="2" charset="0"/>
              <a:cs typeface="Hind" panose="02000000000000000000" pitchFamily="2" charset="0"/>
            </a:endParaRPr>
          </a:p>
        </p:txBody>
      </p:sp>
      <p:sp>
        <p:nvSpPr>
          <p:cNvPr id="2" name="TextBox 1">
            <a:extLst>
              <a:ext uri="{FF2B5EF4-FFF2-40B4-BE49-F238E27FC236}">
                <a16:creationId xmlns:a16="http://schemas.microsoft.com/office/drawing/2014/main" id="{3D6B1977-1C05-4CDE-81F8-6AB43E1C1F81}"/>
              </a:ext>
            </a:extLst>
          </p:cNvPr>
          <p:cNvSpPr txBox="1"/>
          <p:nvPr/>
        </p:nvSpPr>
        <p:spPr>
          <a:xfrm>
            <a:off x="910136" y="2879371"/>
            <a:ext cx="7288451" cy="1384995"/>
          </a:xfrm>
          <a:prstGeom prst="rect">
            <a:avLst/>
          </a:prstGeom>
          <a:noFill/>
        </p:spPr>
        <p:txBody>
          <a:bodyPr wrap="square" rtlCol="0">
            <a:spAutoFit/>
          </a:bodyPr>
          <a:lstStyle/>
          <a:p>
            <a:r>
              <a:rPr lang="fr-FR" b="1" dirty="0">
                <a:solidFill>
                  <a:schemeClr val="bg1"/>
                </a:solidFill>
                <a:latin typeface="Hind" panose="02000000000000000000" pitchFamily="2" charset="0"/>
                <a:cs typeface="Hind" panose="02000000000000000000" pitchFamily="2" charset="0"/>
              </a:rPr>
              <a:t>Juillet 1997 :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Dévaluation des monnaies asiatiques</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Chute des bourses asiatiques</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Baisse des revenus, de la consommation, du commerce extérieur du fait d’un $ devenu trop élevé</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Extension internationale de la crise</a:t>
            </a:r>
          </a:p>
        </p:txBody>
      </p:sp>
      <p:grpSp>
        <p:nvGrpSpPr>
          <p:cNvPr id="19" name="Group 18">
            <a:extLst>
              <a:ext uri="{FF2B5EF4-FFF2-40B4-BE49-F238E27FC236}">
                <a16:creationId xmlns:a16="http://schemas.microsoft.com/office/drawing/2014/main" id="{59F79A86-7739-46C2-9B45-7D74AB706073}"/>
              </a:ext>
            </a:extLst>
          </p:cNvPr>
          <p:cNvGrpSpPr/>
          <p:nvPr/>
        </p:nvGrpSpPr>
        <p:grpSpPr>
          <a:xfrm>
            <a:off x="4225705" y="1561657"/>
            <a:ext cx="1871028" cy="1010093"/>
            <a:chOff x="2690037" y="1063256"/>
            <a:chExt cx="1871028" cy="1010093"/>
          </a:xfrm>
        </p:grpSpPr>
        <p:sp>
          <p:nvSpPr>
            <p:cNvPr id="20" name="TextBox 19">
              <a:extLst>
                <a:ext uri="{FF2B5EF4-FFF2-40B4-BE49-F238E27FC236}">
                  <a16:creationId xmlns:a16="http://schemas.microsoft.com/office/drawing/2014/main" id="{89A206C3-DCD4-46B6-8406-5CEECF092EDA}"/>
                </a:ext>
              </a:extLst>
            </p:cNvPr>
            <p:cNvSpPr txBox="1"/>
            <p:nvPr/>
          </p:nvSpPr>
          <p:spPr>
            <a:xfrm>
              <a:off x="2812712" y="1370877"/>
              <a:ext cx="1748353" cy="523220"/>
            </a:xfrm>
            <a:prstGeom prst="rect">
              <a:avLst/>
            </a:prstGeom>
            <a:noFill/>
          </p:spPr>
          <p:txBody>
            <a:bodyPr wrap="square" rtlCol="0">
              <a:spAutoFit/>
            </a:bodyPr>
            <a:lstStyle/>
            <a:p>
              <a:r>
                <a:rPr lang="fr-FR" sz="2800" b="1" dirty="0">
                  <a:solidFill>
                    <a:schemeClr val="tx2"/>
                  </a:solidFill>
                  <a:latin typeface="Hind" panose="02000000000000000000" pitchFamily="2" charset="0"/>
                  <a:cs typeface="Hind" panose="02000000000000000000" pitchFamily="2" charset="0"/>
                </a:rPr>
                <a:t>Yen</a:t>
              </a:r>
            </a:p>
          </p:txBody>
        </p:sp>
        <p:sp>
          <p:nvSpPr>
            <p:cNvPr id="21" name="Oval 20">
              <a:extLst>
                <a:ext uri="{FF2B5EF4-FFF2-40B4-BE49-F238E27FC236}">
                  <a16:creationId xmlns:a16="http://schemas.microsoft.com/office/drawing/2014/main" id="{6A5093DE-A4BC-4A6F-A7F4-E868BE62E2EE}"/>
                </a:ext>
              </a:extLst>
            </p:cNvPr>
            <p:cNvSpPr/>
            <p:nvPr/>
          </p:nvSpPr>
          <p:spPr>
            <a:xfrm>
              <a:off x="2690037" y="1063256"/>
              <a:ext cx="1031358" cy="101009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2" name="Straight Arrow Connector 21">
            <a:extLst>
              <a:ext uri="{FF2B5EF4-FFF2-40B4-BE49-F238E27FC236}">
                <a16:creationId xmlns:a16="http://schemas.microsoft.com/office/drawing/2014/main" id="{E25A032A-CCDF-4495-AF03-E8CC091C477C}"/>
              </a:ext>
            </a:extLst>
          </p:cNvPr>
          <p:cNvCxnSpPr>
            <a:cxnSpLocks/>
          </p:cNvCxnSpPr>
          <p:nvPr/>
        </p:nvCxnSpPr>
        <p:spPr>
          <a:xfrm flipV="1">
            <a:off x="1197931" y="489838"/>
            <a:ext cx="308348" cy="637938"/>
          </a:xfrm>
          <a:prstGeom prst="straightConnector1">
            <a:avLst/>
          </a:prstGeom>
          <a:ln w="38100">
            <a:solidFill>
              <a:schemeClr val="bg2"/>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C2C8EC2B-93B7-4832-A144-4224277746BB}"/>
              </a:ext>
            </a:extLst>
          </p:cNvPr>
          <p:cNvCxnSpPr>
            <a:cxnSpLocks/>
          </p:cNvCxnSpPr>
          <p:nvPr/>
        </p:nvCxnSpPr>
        <p:spPr>
          <a:xfrm>
            <a:off x="7983277" y="526142"/>
            <a:ext cx="430621" cy="498614"/>
          </a:xfrm>
          <a:prstGeom prst="straightConnector1">
            <a:avLst/>
          </a:prstGeom>
          <a:ln w="38100">
            <a:solidFill>
              <a:schemeClr val="bg2"/>
            </a:solidFill>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520A8AE4-076D-4189-9ACF-E52DABFCF86D}"/>
              </a:ext>
            </a:extLst>
          </p:cNvPr>
          <p:cNvCxnSpPr>
            <a:cxnSpLocks/>
          </p:cNvCxnSpPr>
          <p:nvPr/>
        </p:nvCxnSpPr>
        <p:spPr>
          <a:xfrm>
            <a:off x="6619040" y="1945190"/>
            <a:ext cx="378678" cy="440862"/>
          </a:xfrm>
          <a:prstGeom prst="straightConnector1">
            <a:avLst/>
          </a:prstGeom>
          <a:ln w="38100">
            <a:solidFill>
              <a:schemeClr val="bg2"/>
            </a:solidFill>
            <a:tailEnd type="triangle"/>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CCD1B5DD-FFB7-4E0F-A256-FC310EDF36C1}"/>
              </a:ext>
            </a:extLst>
          </p:cNvPr>
          <p:cNvSpPr txBox="1"/>
          <p:nvPr/>
        </p:nvSpPr>
        <p:spPr>
          <a:xfrm flipH="1">
            <a:off x="6808379" y="1945190"/>
            <a:ext cx="1899685" cy="338554"/>
          </a:xfrm>
          <a:prstGeom prst="rect">
            <a:avLst/>
          </a:prstGeom>
          <a:noFill/>
        </p:spPr>
        <p:txBody>
          <a:bodyPr wrap="square" rtlCol="0">
            <a:spAutoFit/>
          </a:bodyPr>
          <a:lstStyle/>
          <a:p>
            <a:r>
              <a:rPr lang="fr-FR" sz="1600" b="1" dirty="0">
                <a:solidFill>
                  <a:schemeClr val="bg1"/>
                </a:solidFill>
                <a:latin typeface="Hind" panose="02000000000000000000" pitchFamily="2" charset="0"/>
                <a:cs typeface="Hind" panose="02000000000000000000" pitchFamily="2" charset="0"/>
              </a:rPr>
              <a:t>Flux commerciaux</a:t>
            </a:r>
          </a:p>
        </p:txBody>
      </p:sp>
      <p:cxnSp>
        <p:nvCxnSpPr>
          <p:cNvPr id="11" name="Straight Arrow Connector 10">
            <a:extLst>
              <a:ext uri="{FF2B5EF4-FFF2-40B4-BE49-F238E27FC236}">
                <a16:creationId xmlns:a16="http://schemas.microsoft.com/office/drawing/2014/main" id="{FD3E7F3B-8F16-4831-A73D-69FE7B7AE57A}"/>
              </a:ext>
            </a:extLst>
          </p:cNvPr>
          <p:cNvCxnSpPr>
            <a:cxnSpLocks/>
          </p:cNvCxnSpPr>
          <p:nvPr/>
        </p:nvCxnSpPr>
        <p:spPr>
          <a:xfrm flipH="1">
            <a:off x="5294425" y="1204654"/>
            <a:ext cx="1585824" cy="754119"/>
          </a:xfrm>
          <a:prstGeom prst="straightConnector1">
            <a:avLst/>
          </a:prstGeom>
          <a:ln w="28575">
            <a:solidFill>
              <a:srgbClr val="00B050"/>
            </a:solidFill>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59616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1"/>
          <p:cNvSpPr txBox="1">
            <a:spLocks noGrp="1"/>
          </p:cNvSpPr>
          <p:nvPr>
            <p:ph type="title"/>
          </p:nvPr>
        </p:nvSpPr>
        <p:spPr>
          <a:xfrm>
            <a:off x="306960" y="675138"/>
            <a:ext cx="3918200" cy="2994693"/>
          </a:xfrm>
          <a:prstGeom prst="rect">
            <a:avLst/>
          </a:prstGeom>
        </p:spPr>
        <p:txBody>
          <a:bodyPr spcFirstLastPara="1" wrap="square" lIns="0" tIns="0" rIns="182875" bIns="0" anchor="ctr" anchorCtr="0">
            <a:noAutofit/>
          </a:bodyPr>
          <a:lstStyle/>
          <a:p>
            <a:r>
              <a:rPr lang="fr-FR" sz="5400" dirty="0"/>
              <a:t>L</a:t>
            </a:r>
            <a:r>
              <a:rPr lang="en" sz="5400" dirty="0"/>
              <a:t>a crise de 2008</a:t>
            </a:r>
          </a:p>
        </p:txBody>
      </p:sp>
      <p:pic>
        <p:nvPicPr>
          <p:cNvPr id="3" name="Picture 2">
            <a:extLst>
              <a:ext uri="{FF2B5EF4-FFF2-40B4-BE49-F238E27FC236}">
                <a16:creationId xmlns:a16="http://schemas.microsoft.com/office/drawing/2014/main" id="{ECE6F44D-1545-48DB-B29A-9CC7970A7E95}"/>
              </a:ext>
            </a:extLst>
          </p:cNvPr>
          <p:cNvPicPr>
            <a:picLocks noChangeAspect="1"/>
          </p:cNvPicPr>
          <p:nvPr/>
        </p:nvPicPr>
        <p:blipFill>
          <a:blip r:embed="rId3"/>
          <a:stretch>
            <a:fillRect/>
          </a:stretch>
        </p:blipFill>
        <p:spPr>
          <a:xfrm>
            <a:off x="3947239" y="675138"/>
            <a:ext cx="5196761" cy="3450072"/>
          </a:xfrm>
          <a:prstGeom prst="rect">
            <a:avLst/>
          </a:prstGeom>
        </p:spPr>
      </p:pic>
    </p:spTree>
    <p:extLst>
      <p:ext uri="{BB962C8B-B14F-4D97-AF65-F5344CB8AC3E}">
        <p14:creationId xmlns:p14="http://schemas.microsoft.com/office/powerpoint/2010/main" val="3889230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9"/>
        <p:cNvGrpSpPr/>
        <p:nvPr/>
      </p:nvGrpSpPr>
      <p:grpSpPr>
        <a:xfrm>
          <a:off x="0" y="0"/>
          <a:ext cx="0" cy="0"/>
          <a:chOff x="0" y="0"/>
          <a:chExt cx="0" cy="0"/>
        </a:xfrm>
      </p:grpSpPr>
      <p:sp>
        <p:nvSpPr>
          <p:cNvPr id="320" name="Google Shape;320;p47"/>
          <p:cNvSpPr txBox="1">
            <a:spLocks noGrp="1"/>
          </p:cNvSpPr>
          <p:nvPr>
            <p:ph type="title"/>
          </p:nvPr>
        </p:nvSpPr>
        <p:spPr>
          <a:xfrm>
            <a:off x="410290" y="-575027"/>
            <a:ext cx="4304264" cy="1550162"/>
          </a:xfrm>
          <a:prstGeom prst="rect">
            <a:avLst/>
          </a:prstGeom>
        </p:spPr>
        <p:txBody>
          <a:bodyPr spcFirstLastPara="1" wrap="square" lIns="0" tIns="0" rIns="0" bIns="0" anchor="b" anchorCtr="0">
            <a:noAutofit/>
          </a:bodyPr>
          <a:lstStyle/>
          <a:p>
            <a:r>
              <a:rPr lang="fr-FR" sz="2800" dirty="0">
                <a:solidFill>
                  <a:schemeClr val="dk2"/>
                </a:solidFill>
              </a:rPr>
              <a:t>C</a:t>
            </a:r>
            <a:r>
              <a:rPr lang="en" sz="2800" dirty="0">
                <a:solidFill>
                  <a:schemeClr val="dk2"/>
                </a:solidFill>
              </a:rPr>
              <a:t>ontexte historique </a:t>
            </a:r>
          </a:p>
        </p:txBody>
      </p:sp>
      <p:sp>
        <p:nvSpPr>
          <p:cNvPr id="322" name="Google Shape;322;p47"/>
          <p:cNvSpPr txBox="1">
            <a:spLocks noGrp="1"/>
          </p:cNvSpPr>
          <p:nvPr>
            <p:ph type="subTitle" idx="2"/>
          </p:nvPr>
        </p:nvSpPr>
        <p:spPr>
          <a:xfrm>
            <a:off x="3402569" y="2415793"/>
            <a:ext cx="2338862" cy="841748"/>
          </a:xfrm>
          <a:prstGeom prst="rect">
            <a:avLst/>
          </a:prstGeom>
        </p:spPr>
        <p:txBody>
          <a:bodyPr spcFirstLastPara="1" wrap="square" lIns="0" tIns="0" rIns="0" bIns="0" anchor="b" anchorCtr="0">
            <a:noAutofit/>
          </a:bodyPr>
          <a:lstStyle/>
          <a:p>
            <a:pPr marL="0" indent="0" algn="ctr"/>
            <a:r>
              <a:rPr lang="fr-FR" dirty="0"/>
              <a:t>D</a:t>
            </a:r>
            <a:r>
              <a:rPr lang="en" dirty="0"/>
              <a:t>ereglementation du </a:t>
            </a:r>
          </a:p>
          <a:p>
            <a:pPr marL="0" indent="0" algn="ctr"/>
            <a:r>
              <a:rPr lang="fr-FR" dirty="0"/>
              <a:t>S</a:t>
            </a:r>
            <a:r>
              <a:rPr lang="en" dirty="0"/>
              <a:t>ecteur financier</a:t>
            </a:r>
          </a:p>
        </p:txBody>
      </p:sp>
      <p:sp>
        <p:nvSpPr>
          <p:cNvPr id="324" name="Google Shape;324;p47"/>
          <p:cNvSpPr txBox="1">
            <a:spLocks noGrp="1"/>
          </p:cNvSpPr>
          <p:nvPr>
            <p:ph type="subTitle" idx="4"/>
          </p:nvPr>
        </p:nvSpPr>
        <p:spPr>
          <a:xfrm>
            <a:off x="534068" y="1463856"/>
            <a:ext cx="2046448" cy="1793685"/>
          </a:xfrm>
          <a:prstGeom prst="rect">
            <a:avLst/>
          </a:prstGeom>
        </p:spPr>
        <p:txBody>
          <a:bodyPr spcFirstLastPara="1" wrap="square" lIns="0" tIns="0" rIns="0" bIns="0" anchor="b" anchorCtr="0">
            <a:noAutofit/>
          </a:bodyPr>
          <a:lstStyle/>
          <a:p>
            <a:pPr marL="0" indent="0" algn="ctr"/>
            <a:r>
              <a:rPr lang="fr-FR" dirty="0"/>
              <a:t>Période</a:t>
            </a:r>
            <a:r>
              <a:rPr lang="en-US" dirty="0"/>
              <a:t> </a:t>
            </a:r>
            <a:r>
              <a:rPr lang="en-US" dirty="0" err="1"/>
              <a:t>plutot</a:t>
            </a:r>
            <a:r>
              <a:rPr lang="en-US" dirty="0"/>
              <a:t> </a:t>
            </a:r>
            <a:r>
              <a:rPr lang="en-US" dirty="0" err="1"/>
              <a:t>prospère</a:t>
            </a:r>
            <a:endParaRPr lang="en-US" dirty="0"/>
          </a:p>
        </p:txBody>
      </p:sp>
      <p:sp>
        <p:nvSpPr>
          <p:cNvPr id="326" name="Google Shape;326;p47"/>
          <p:cNvSpPr txBox="1">
            <a:spLocks noGrp="1"/>
          </p:cNvSpPr>
          <p:nvPr>
            <p:ph type="subTitle" idx="6"/>
          </p:nvPr>
        </p:nvSpPr>
        <p:spPr>
          <a:xfrm>
            <a:off x="6224740" y="2794030"/>
            <a:ext cx="2118144" cy="510672"/>
          </a:xfrm>
          <a:prstGeom prst="rect">
            <a:avLst/>
          </a:prstGeom>
        </p:spPr>
        <p:txBody>
          <a:bodyPr spcFirstLastPara="1" wrap="square" lIns="0" tIns="0" rIns="0" bIns="0" anchor="b" anchorCtr="0">
            <a:noAutofit/>
          </a:bodyPr>
          <a:lstStyle/>
          <a:p>
            <a:pPr marL="0" indent="0" algn="ctr"/>
            <a:r>
              <a:rPr lang="fr-FR" dirty="0"/>
              <a:t>G</a:t>
            </a:r>
            <a:r>
              <a:rPr lang="en" dirty="0"/>
              <a:t>lobalisation de l’économie</a:t>
            </a:r>
          </a:p>
        </p:txBody>
      </p:sp>
      <p:pic>
        <p:nvPicPr>
          <p:cNvPr id="3" name="Graphique 3" descr="Graphique exponentiel avec un remplissage uni">
            <a:extLst>
              <a:ext uri="{FF2B5EF4-FFF2-40B4-BE49-F238E27FC236}">
                <a16:creationId xmlns:a16="http://schemas.microsoft.com/office/drawing/2014/main" id="{A5CD65F4-0969-4A5F-A685-371B7EAE7F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4504" y="2068457"/>
            <a:ext cx="646387" cy="646387"/>
          </a:xfrm>
          <a:prstGeom prst="rect">
            <a:avLst/>
          </a:prstGeom>
        </p:spPr>
      </p:pic>
      <p:grpSp>
        <p:nvGrpSpPr>
          <p:cNvPr id="1586" name="Google Shape;1255;p85">
            <a:extLst>
              <a:ext uri="{FF2B5EF4-FFF2-40B4-BE49-F238E27FC236}">
                <a16:creationId xmlns:a16="http://schemas.microsoft.com/office/drawing/2014/main" id="{301AF750-5FEE-4CC5-B66B-4B66A0A25409}"/>
              </a:ext>
            </a:extLst>
          </p:cNvPr>
          <p:cNvGrpSpPr/>
          <p:nvPr/>
        </p:nvGrpSpPr>
        <p:grpSpPr>
          <a:xfrm>
            <a:off x="6863417" y="2085406"/>
            <a:ext cx="840789" cy="629438"/>
            <a:chOff x="235800" y="830650"/>
            <a:chExt cx="6978450" cy="4588844"/>
          </a:xfrm>
          <a:solidFill>
            <a:schemeClr val="tx2"/>
          </a:solidFill>
        </p:grpSpPr>
        <p:sp>
          <p:nvSpPr>
            <p:cNvPr id="1587" name="Google Shape;1256;p85">
              <a:extLst>
                <a:ext uri="{FF2B5EF4-FFF2-40B4-BE49-F238E27FC236}">
                  <a16:creationId xmlns:a16="http://schemas.microsoft.com/office/drawing/2014/main" id="{5616E23B-EBD4-4122-A3FC-DC73343D626F}"/>
                </a:ext>
              </a:extLst>
            </p:cNvPr>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257;p85">
              <a:extLst>
                <a:ext uri="{FF2B5EF4-FFF2-40B4-BE49-F238E27FC236}">
                  <a16:creationId xmlns:a16="http://schemas.microsoft.com/office/drawing/2014/main" id="{58717213-7A0D-4395-8162-93E7FBB33715}"/>
                </a:ext>
              </a:extLst>
            </p:cNvPr>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258;p85">
              <a:extLst>
                <a:ext uri="{FF2B5EF4-FFF2-40B4-BE49-F238E27FC236}">
                  <a16:creationId xmlns:a16="http://schemas.microsoft.com/office/drawing/2014/main" id="{BC4F7DE4-A755-4071-9F85-898EED1CB7A8}"/>
                </a:ext>
              </a:extLst>
            </p:cNvPr>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259;p85">
              <a:extLst>
                <a:ext uri="{FF2B5EF4-FFF2-40B4-BE49-F238E27FC236}">
                  <a16:creationId xmlns:a16="http://schemas.microsoft.com/office/drawing/2014/main" id="{807B2906-FE20-46A4-B006-8628BF49BAF6}"/>
                </a:ext>
              </a:extLst>
            </p:cNvPr>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260;p85">
              <a:extLst>
                <a:ext uri="{FF2B5EF4-FFF2-40B4-BE49-F238E27FC236}">
                  <a16:creationId xmlns:a16="http://schemas.microsoft.com/office/drawing/2014/main" id="{1F07C320-6C2D-4AAA-85A6-DFBA8151EA9E}"/>
                </a:ext>
              </a:extLst>
            </p:cNvPr>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261;p85">
              <a:extLst>
                <a:ext uri="{FF2B5EF4-FFF2-40B4-BE49-F238E27FC236}">
                  <a16:creationId xmlns:a16="http://schemas.microsoft.com/office/drawing/2014/main" id="{7BB26203-D4CA-43BC-A810-872C3B096BBF}"/>
                </a:ext>
              </a:extLst>
            </p:cNvPr>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grpFill/>
            <a:ln w="9525" cap="flat" cmpd="sng">
              <a:solidFill>
                <a:srgbClr val="E1E7E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ound Same Side Corner Rectangle 36">
            <a:extLst>
              <a:ext uri="{FF2B5EF4-FFF2-40B4-BE49-F238E27FC236}">
                <a16:creationId xmlns:a16="http://schemas.microsoft.com/office/drawing/2014/main" id="{A9C85851-7F22-4323-9ABE-704F90639C54}"/>
              </a:ext>
            </a:extLst>
          </p:cNvPr>
          <p:cNvSpPr>
            <a:spLocks noChangeAspect="1"/>
          </p:cNvSpPr>
          <p:nvPr/>
        </p:nvSpPr>
        <p:spPr>
          <a:xfrm>
            <a:off x="4329460" y="2244314"/>
            <a:ext cx="485079" cy="383511"/>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93189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88"/>
        <p:cNvGrpSpPr/>
        <p:nvPr/>
      </p:nvGrpSpPr>
      <p:grpSpPr>
        <a:xfrm>
          <a:off x="0" y="0"/>
          <a:ext cx="0" cy="0"/>
          <a:chOff x="0" y="0"/>
          <a:chExt cx="0" cy="0"/>
        </a:xfrm>
      </p:grpSpPr>
      <p:sp>
        <p:nvSpPr>
          <p:cNvPr id="289" name="Google Shape;289;p45"/>
          <p:cNvSpPr txBox="1">
            <a:spLocks noGrp="1"/>
          </p:cNvSpPr>
          <p:nvPr>
            <p:ph type="title" idx="15"/>
          </p:nvPr>
        </p:nvSpPr>
        <p:spPr>
          <a:xfrm>
            <a:off x="638339" y="426632"/>
            <a:ext cx="7717500" cy="572700"/>
          </a:xfrm>
          <a:prstGeom prst="rect">
            <a:avLst/>
          </a:prstGeom>
        </p:spPr>
        <p:txBody>
          <a:bodyPr spcFirstLastPara="1" wrap="square" lIns="0" tIns="0" rIns="0" bIns="0" anchor="b" anchorCtr="0">
            <a:noAutofit/>
          </a:bodyPr>
          <a:lstStyle/>
          <a:p>
            <a:r>
              <a:rPr lang="en">
                <a:solidFill>
                  <a:schemeClr val="accent1"/>
                </a:solidFill>
              </a:rPr>
              <a:t>Plan de la presentation </a:t>
            </a:r>
            <a:endParaRPr lang="fr-FR">
              <a:solidFill>
                <a:schemeClr val="accent1"/>
              </a:solidFill>
            </a:endParaRPr>
          </a:p>
        </p:txBody>
      </p:sp>
      <p:sp>
        <p:nvSpPr>
          <p:cNvPr id="295" name="Google Shape;295;p45"/>
          <p:cNvSpPr txBox="1">
            <a:spLocks noGrp="1"/>
          </p:cNvSpPr>
          <p:nvPr>
            <p:ph type="title" idx="5"/>
          </p:nvPr>
        </p:nvSpPr>
        <p:spPr>
          <a:xfrm>
            <a:off x="2693780" y="2348606"/>
            <a:ext cx="1326300" cy="48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02</a:t>
            </a:r>
            <a:endParaRPr/>
          </a:p>
        </p:txBody>
      </p:sp>
      <p:sp>
        <p:nvSpPr>
          <p:cNvPr id="297" name="Google Shape;297;p45"/>
          <p:cNvSpPr txBox="1">
            <a:spLocks noGrp="1"/>
          </p:cNvSpPr>
          <p:nvPr>
            <p:ph type="subTitle" idx="7"/>
          </p:nvPr>
        </p:nvSpPr>
        <p:spPr>
          <a:xfrm>
            <a:off x="4663663" y="3137673"/>
            <a:ext cx="1274700" cy="968400"/>
          </a:xfrm>
          <a:prstGeom prst="rect">
            <a:avLst/>
          </a:prstGeom>
        </p:spPr>
        <p:txBody>
          <a:bodyPr spcFirstLastPara="1" wrap="square" lIns="0" tIns="0" rIns="0" bIns="0" anchor="ctr" anchorCtr="0">
            <a:noAutofit/>
          </a:bodyPr>
          <a:lstStyle/>
          <a:p>
            <a:pPr marL="0" indent="0"/>
            <a:r>
              <a:rPr lang="en" dirty="0"/>
              <a:t>Causes generale d'une crise économique </a:t>
            </a:r>
          </a:p>
        </p:txBody>
      </p:sp>
      <p:sp>
        <p:nvSpPr>
          <p:cNvPr id="298" name="Google Shape;298;p45"/>
          <p:cNvSpPr txBox="1">
            <a:spLocks noGrp="1"/>
          </p:cNvSpPr>
          <p:nvPr>
            <p:ph type="title" idx="8"/>
          </p:nvPr>
        </p:nvSpPr>
        <p:spPr>
          <a:xfrm>
            <a:off x="4637863" y="2348606"/>
            <a:ext cx="1328100" cy="48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03</a:t>
            </a:r>
            <a:endParaRPr/>
          </a:p>
        </p:txBody>
      </p:sp>
      <p:sp>
        <p:nvSpPr>
          <p:cNvPr id="300" name="Google Shape;300;p45"/>
          <p:cNvSpPr txBox="1">
            <a:spLocks noGrp="1"/>
          </p:cNvSpPr>
          <p:nvPr>
            <p:ph type="subTitle" idx="13"/>
          </p:nvPr>
        </p:nvSpPr>
        <p:spPr>
          <a:xfrm>
            <a:off x="6612769" y="2896001"/>
            <a:ext cx="1272900" cy="968400"/>
          </a:xfrm>
          <a:prstGeom prst="rect">
            <a:avLst/>
          </a:prstGeom>
        </p:spPr>
        <p:txBody>
          <a:bodyPr spcFirstLastPara="1" wrap="square" lIns="0" tIns="0" rIns="0" bIns="0" anchor="ctr" anchorCtr="0">
            <a:noAutofit/>
          </a:bodyPr>
          <a:lstStyle/>
          <a:p>
            <a:pPr marL="0" indent="0"/>
            <a:r>
              <a:rPr lang="en" dirty="0"/>
              <a:t>Exemple de crise économique</a:t>
            </a:r>
          </a:p>
        </p:txBody>
      </p:sp>
      <p:sp>
        <p:nvSpPr>
          <p:cNvPr id="301" name="Google Shape;301;p45"/>
          <p:cNvSpPr txBox="1">
            <a:spLocks noGrp="1"/>
          </p:cNvSpPr>
          <p:nvPr>
            <p:ph type="title" idx="14"/>
          </p:nvPr>
        </p:nvSpPr>
        <p:spPr>
          <a:xfrm>
            <a:off x="6586069" y="2348606"/>
            <a:ext cx="1326300" cy="482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04</a:t>
            </a:r>
            <a:endParaRPr/>
          </a:p>
        </p:txBody>
      </p:sp>
      <p:sp>
        <p:nvSpPr>
          <p:cNvPr id="304" name="Google Shape;304;p45"/>
          <p:cNvSpPr/>
          <p:nvPr/>
        </p:nvSpPr>
        <p:spPr>
          <a:xfrm>
            <a:off x="4637863" y="2712123"/>
            <a:ext cx="1326300" cy="169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45"/>
          <p:cNvSpPr/>
          <p:nvPr/>
        </p:nvSpPr>
        <p:spPr>
          <a:xfrm>
            <a:off x="6593952" y="2712123"/>
            <a:ext cx="1326300" cy="169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92;p45">
            <a:extLst>
              <a:ext uri="{FF2B5EF4-FFF2-40B4-BE49-F238E27FC236}">
                <a16:creationId xmlns:a16="http://schemas.microsoft.com/office/drawing/2014/main" id="{9498ECFE-FA44-4526-9298-3FFDB5285EBF}"/>
              </a:ext>
            </a:extLst>
          </p:cNvPr>
          <p:cNvSpPr txBox="1">
            <a:spLocks/>
          </p:cNvSpPr>
          <p:nvPr/>
        </p:nvSpPr>
        <p:spPr>
          <a:xfrm>
            <a:off x="638824" y="2340723"/>
            <a:ext cx="1327200" cy="4827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900"/>
              <a:buFont typeface="Righteous"/>
              <a:buNone/>
              <a:defRPr sz="3500" b="1" i="0" u="none" strike="noStrike" cap="none">
                <a:solidFill>
                  <a:schemeClr val="lt2"/>
                </a:solidFill>
                <a:latin typeface="Righteous"/>
                <a:ea typeface="Righteous"/>
                <a:cs typeface="Righteous"/>
                <a:sym typeface="Righteous"/>
              </a:defRPr>
            </a:lvl1pPr>
            <a:lvl2pPr marR="0" lvl="1"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2pPr>
            <a:lvl3pPr marR="0" lvl="2"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3pPr>
            <a:lvl4pPr marR="0" lvl="3"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4pPr>
            <a:lvl5pPr marR="0" lvl="4"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5pPr>
            <a:lvl6pPr marR="0" lvl="5"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6pPr>
            <a:lvl7pPr marR="0" lvl="6"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7pPr>
            <a:lvl8pPr marR="0" lvl="7"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8pPr>
            <a:lvl9pPr marR="0" lvl="8" algn="ctr" rtl="0">
              <a:lnSpc>
                <a:spcPct val="100000"/>
              </a:lnSpc>
              <a:spcBef>
                <a:spcPts val="0"/>
              </a:spcBef>
              <a:spcAft>
                <a:spcPts val="0"/>
              </a:spcAft>
              <a:buClr>
                <a:schemeClr val="dk2"/>
              </a:buClr>
              <a:buSzPts val="2900"/>
              <a:buFont typeface="Oswald"/>
              <a:buNone/>
              <a:defRPr sz="2900" b="1" i="0" u="none" strike="noStrike" cap="none">
                <a:solidFill>
                  <a:schemeClr val="dk2"/>
                </a:solidFill>
                <a:latin typeface="Oswald"/>
                <a:ea typeface="Oswald"/>
                <a:cs typeface="Oswald"/>
                <a:sym typeface="Oswald"/>
              </a:defRPr>
            </a:lvl9pPr>
          </a:lstStyle>
          <a:p>
            <a:r>
              <a:rPr lang="en"/>
              <a:t>01</a:t>
            </a:r>
            <a:endParaRPr lang="en" dirty="0"/>
          </a:p>
        </p:txBody>
      </p:sp>
      <p:sp>
        <p:nvSpPr>
          <p:cNvPr id="27" name="Google Shape;294;p45">
            <a:extLst>
              <a:ext uri="{FF2B5EF4-FFF2-40B4-BE49-F238E27FC236}">
                <a16:creationId xmlns:a16="http://schemas.microsoft.com/office/drawing/2014/main" id="{518C64F1-DC58-4384-BCC6-DBA3CFE7AFF4}"/>
              </a:ext>
            </a:extLst>
          </p:cNvPr>
          <p:cNvSpPr txBox="1">
            <a:spLocks/>
          </p:cNvSpPr>
          <p:nvPr/>
        </p:nvSpPr>
        <p:spPr>
          <a:xfrm>
            <a:off x="2685896" y="2849974"/>
            <a:ext cx="1466026" cy="964459"/>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100"/>
              <a:buFont typeface="Oswald"/>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2pPr>
            <a:lvl3pPr marL="1371600" marR="0" lvl="2"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3pPr>
            <a:lvl4pPr marL="1828800" marR="0" lvl="3"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4pPr>
            <a:lvl5pPr marL="2286000" marR="0" lvl="4"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5pPr>
            <a:lvl6pPr marL="2743200" marR="0" lvl="5"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6pPr>
            <a:lvl7pPr marL="3200400" marR="0" lvl="6"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7pPr>
            <a:lvl8pPr marL="3657600" marR="0" lvl="7"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8pPr>
            <a:lvl9pPr marL="4114800" marR="0" lvl="8"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9pPr>
          </a:lstStyle>
          <a:p>
            <a:pPr marL="0" indent="0"/>
            <a:r>
              <a:rPr lang="en"/>
              <a:t>Que ce qu'une crise économique? </a:t>
            </a:r>
            <a:endParaRPr lang="fr-FR" dirty="0"/>
          </a:p>
        </p:txBody>
      </p:sp>
      <p:sp>
        <p:nvSpPr>
          <p:cNvPr id="28" name="Google Shape;303;p45">
            <a:extLst>
              <a:ext uri="{FF2B5EF4-FFF2-40B4-BE49-F238E27FC236}">
                <a16:creationId xmlns:a16="http://schemas.microsoft.com/office/drawing/2014/main" id="{FA50E927-30CD-4179-9130-959F18FA9750}"/>
              </a:ext>
            </a:extLst>
          </p:cNvPr>
          <p:cNvSpPr/>
          <p:nvPr/>
        </p:nvSpPr>
        <p:spPr>
          <a:xfrm>
            <a:off x="2693780" y="2720006"/>
            <a:ext cx="1326300" cy="169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1;p45">
            <a:extLst>
              <a:ext uri="{FF2B5EF4-FFF2-40B4-BE49-F238E27FC236}">
                <a16:creationId xmlns:a16="http://schemas.microsoft.com/office/drawing/2014/main" id="{EA7CF489-B349-43E7-9AA0-ECCE2A80DE63}"/>
              </a:ext>
            </a:extLst>
          </p:cNvPr>
          <p:cNvSpPr txBox="1">
            <a:spLocks/>
          </p:cNvSpPr>
          <p:nvPr/>
        </p:nvSpPr>
        <p:spPr>
          <a:xfrm>
            <a:off x="638799" y="2849974"/>
            <a:ext cx="1360510" cy="9684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100"/>
              <a:buFont typeface="Oswald"/>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2pPr>
            <a:lvl3pPr marL="1371600" marR="0" lvl="2"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3pPr>
            <a:lvl4pPr marL="1828800" marR="0" lvl="3"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4pPr>
            <a:lvl5pPr marL="2286000" marR="0" lvl="4"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5pPr>
            <a:lvl6pPr marL="2743200" marR="0" lvl="5"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6pPr>
            <a:lvl7pPr marL="3200400" marR="0" lvl="6"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7pPr>
            <a:lvl8pPr marL="3657600" marR="0" lvl="7"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8pPr>
            <a:lvl9pPr marL="4114800" marR="0" lvl="8" indent="-317500" algn="ctr" rtl="0">
              <a:lnSpc>
                <a:spcPct val="100000"/>
              </a:lnSpc>
              <a:spcBef>
                <a:spcPts val="0"/>
              </a:spcBef>
              <a:spcAft>
                <a:spcPts val="0"/>
              </a:spcAft>
              <a:buClr>
                <a:schemeClr val="accent2"/>
              </a:buClr>
              <a:buSzPts val="1400"/>
              <a:buFont typeface="Oswald"/>
              <a:buNone/>
              <a:defRPr sz="1400" b="1" i="0" u="none" strike="noStrike" cap="none">
                <a:solidFill>
                  <a:schemeClr val="accent2"/>
                </a:solidFill>
                <a:latin typeface="Oswald"/>
                <a:ea typeface="Oswald"/>
                <a:cs typeface="Oswald"/>
                <a:sym typeface="Oswald"/>
              </a:defRPr>
            </a:lvl9pPr>
          </a:lstStyle>
          <a:p>
            <a:pPr marL="0" indent="0"/>
            <a:r>
              <a:rPr lang="en" dirty="0"/>
              <a:t>Theorie des cycles économique</a:t>
            </a:r>
          </a:p>
        </p:txBody>
      </p:sp>
      <p:sp>
        <p:nvSpPr>
          <p:cNvPr id="30" name="Google Shape;302;p45">
            <a:extLst>
              <a:ext uri="{FF2B5EF4-FFF2-40B4-BE49-F238E27FC236}">
                <a16:creationId xmlns:a16="http://schemas.microsoft.com/office/drawing/2014/main" id="{E63EE329-5D5D-4140-83FC-9E281DD3B7B5}"/>
              </a:ext>
            </a:extLst>
          </p:cNvPr>
          <p:cNvSpPr/>
          <p:nvPr/>
        </p:nvSpPr>
        <p:spPr>
          <a:xfrm>
            <a:off x="638339" y="2712123"/>
            <a:ext cx="1326300" cy="169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840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8" name="Rectangle 7">
            <a:extLst>
              <a:ext uri="{FF2B5EF4-FFF2-40B4-BE49-F238E27FC236}">
                <a16:creationId xmlns:a16="http://schemas.microsoft.com/office/drawing/2014/main" id="{39F9E73B-DD51-4D16-8D66-C091551FFDCE}"/>
              </a:ext>
            </a:extLst>
          </p:cNvPr>
          <p:cNvSpPr/>
          <p:nvPr/>
        </p:nvSpPr>
        <p:spPr>
          <a:xfrm>
            <a:off x="435279" y="4103108"/>
            <a:ext cx="9127748" cy="724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0" name="Google Shape;320;p47"/>
          <p:cNvSpPr txBox="1">
            <a:spLocks noGrp="1"/>
          </p:cNvSpPr>
          <p:nvPr>
            <p:ph type="title"/>
          </p:nvPr>
        </p:nvSpPr>
        <p:spPr>
          <a:xfrm>
            <a:off x="435279" y="-675336"/>
            <a:ext cx="3318920" cy="1550162"/>
          </a:xfrm>
          <a:prstGeom prst="rect">
            <a:avLst/>
          </a:prstGeom>
        </p:spPr>
        <p:txBody>
          <a:bodyPr spcFirstLastPara="1" wrap="square" lIns="0" tIns="0" rIns="0" bIns="0" anchor="b" anchorCtr="0">
            <a:noAutofit/>
          </a:bodyPr>
          <a:lstStyle/>
          <a:p>
            <a:r>
              <a:rPr lang="en" sz="2000" dirty="0">
                <a:solidFill>
                  <a:schemeClr val="dk2"/>
                </a:solidFill>
              </a:rPr>
              <a:t>Causes de la crise de 2008 </a:t>
            </a:r>
            <a:endParaRPr lang="fr-FR" sz="2000" dirty="0">
              <a:solidFill>
                <a:schemeClr val="dk2"/>
              </a:solidFill>
            </a:endParaRPr>
          </a:p>
        </p:txBody>
      </p:sp>
      <p:sp>
        <p:nvSpPr>
          <p:cNvPr id="7" name="Subtitle 6">
            <a:extLst>
              <a:ext uri="{FF2B5EF4-FFF2-40B4-BE49-F238E27FC236}">
                <a16:creationId xmlns:a16="http://schemas.microsoft.com/office/drawing/2014/main" id="{AD6A3ED4-B280-4478-8087-B9A95F03FA81}"/>
              </a:ext>
            </a:extLst>
          </p:cNvPr>
          <p:cNvSpPr>
            <a:spLocks noGrp="1"/>
          </p:cNvSpPr>
          <p:nvPr>
            <p:ph type="subTitle" idx="6"/>
          </p:nvPr>
        </p:nvSpPr>
        <p:spPr>
          <a:xfrm>
            <a:off x="-740521" y="1922333"/>
            <a:ext cx="2490470" cy="1088221"/>
          </a:xfrm>
        </p:spPr>
        <p:txBody>
          <a:bodyPr/>
          <a:lstStyle/>
          <a:p>
            <a:pPr algn="r"/>
            <a:r>
              <a:rPr lang="fr-FR" sz="1600" dirty="0"/>
              <a:t>Multiplication des crédits </a:t>
            </a:r>
            <a:r>
              <a:rPr lang="fr-FR" sz="1600" dirty="0" err="1"/>
              <a:t>subprimes</a:t>
            </a:r>
            <a:endParaRPr lang="fr-FR" sz="1600" dirty="0"/>
          </a:p>
        </p:txBody>
      </p:sp>
      <p:sp>
        <p:nvSpPr>
          <p:cNvPr id="46" name="Subtitle 6">
            <a:extLst>
              <a:ext uri="{FF2B5EF4-FFF2-40B4-BE49-F238E27FC236}">
                <a16:creationId xmlns:a16="http://schemas.microsoft.com/office/drawing/2014/main" id="{2045CE59-141A-444B-AB50-A44D53967020}"/>
              </a:ext>
            </a:extLst>
          </p:cNvPr>
          <p:cNvSpPr txBox="1">
            <a:spLocks/>
          </p:cNvSpPr>
          <p:nvPr/>
        </p:nvSpPr>
        <p:spPr>
          <a:xfrm>
            <a:off x="1720052" y="3561760"/>
            <a:ext cx="1502239" cy="47685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100"/>
              <a:buFont typeface="Exo"/>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2pPr>
            <a:lvl3pPr marL="1371600" marR="0" lvl="2"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3pPr>
            <a:lvl4pPr marL="1828800" marR="0" lvl="3"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4pPr>
            <a:lvl5pPr marL="2286000" marR="0" lvl="4"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5pPr>
            <a:lvl6pPr marL="2743200" marR="0" lvl="5"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6pPr>
            <a:lvl7pPr marL="3200400" marR="0" lvl="6"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7pPr>
            <a:lvl8pPr marL="3657600" marR="0" lvl="7"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8pPr>
            <a:lvl9pPr marL="4114800" marR="0" lvl="8"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9pPr>
          </a:lstStyle>
          <a:p>
            <a:pPr algn="r"/>
            <a:r>
              <a:rPr lang="fr-FR" sz="1600" dirty="0"/>
              <a:t>Titrisation</a:t>
            </a:r>
          </a:p>
        </p:txBody>
      </p:sp>
      <p:sp>
        <p:nvSpPr>
          <p:cNvPr id="47" name="Subtitle 6">
            <a:extLst>
              <a:ext uri="{FF2B5EF4-FFF2-40B4-BE49-F238E27FC236}">
                <a16:creationId xmlns:a16="http://schemas.microsoft.com/office/drawing/2014/main" id="{4B11F0A9-C407-4033-A29A-A39C8778CF99}"/>
              </a:ext>
            </a:extLst>
          </p:cNvPr>
          <p:cNvSpPr txBox="1">
            <a:spLocks/>
          </p:cNvSpPr>
          <p:nvPr/>
        </p:nvSpPr>
        <p:spPr>
          <a:xfrm>
            <a:off x="3532968" y="1911700"/>
            <a:ext cx="2490470" cy="1088221"/>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100"/>
              <a:buFont typeface="Exo"/>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2pPr>
            <a:lvl3pPr marL="1371600" marR="0" lvl="2"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3pPr>
            <a:lvl4pPr marL="1828800" marR="0" lvl="3"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4pPr>
            <a:lvl5pPr marL="2286000" marR="0" lvl="4"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5pPr>
            <a:lvl6pPr marL="2743200" marR="0" lvl="5"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6pPr>
            <a:lvl7pPr marL="3200400" marR="0" lvl="6"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7pPr>
            <a:lvl8pPr marL="3657600" marR="0" lvl="7"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8pPr>
            <a:lvl9pPr marL="4114800" marR="0" lvl="8"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9pPr>
          </a:lstStyle>
          <a:p>
            <a:r>
              <a:rPr lang="fr-FR" sz="1600" dirty="0"/>
              <a:t>Augmentation des taux d’</a:t>
            </a:r>
            <a:r>
              <a:rPr lang="fr-FR" sz="1600" dirty="0" err="1"/>
              <a:t>intéret</a:t>
            </a:r>
            <a:endParaRPr lang="fr-FR" sz="1600" dirty="0"/>
          </a:p>
        </p:txBody>
      </p:sp>
      <p:sp>
        <p:nvSpPr>
          <p:cNvPr id="48" name="Subtitle 6">
            <a:extLst>
              <a:ext uri="{FF2B5EF4-FFF2-40B4-BE49-F238E27FC236}">
                <a16:creationId xmlns:a16="http://schemas.microsoft.com/office/drawing/2014/main" id="{06116AE6-6D23-4162-9DAB-040E1E05CAB0}"/>
              </a:ext>
            </a:extLst>
          </p:cNvPr>
          <p:cNvSpPr txBox="1">
            <a:spLocks/>
          </p:cNvSpPr>
          <p:nvPr/>
        </p:nvSpPr>
        <p:spPr>
          <a:xfrm>
            <a:off x="5403808" y="3360098"/>
            <a:ext cx="2077411" cy="961694"/>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100"/>
              <a:buFont typeface="Exo"/>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2pPr>
            <a:lvl3pPr marL="1371600" marR="0" lvl="2"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3pPr>
            <a:lvl4pPr marL="1828800" marR="0" lvl="3"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4pPr>
            <a:lvl5pPr marL="2286000" marR="0" lvl="4"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5pPr>
            <a:lvl6pPr marL="2743200" marR="0" lvl="5"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6pPr>
            <a:lvl7pPr marL="3200400" marR="0" lvl="6"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7pPr>
            <a:lvl8pPr marL="3657600" marR="0" lvl="7"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8pPr>
            <a:lvl9pPr marL="4114800" marR="0" lvl="8"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9pPr>
          </a:lstStyle>
          <a:p>
            <a:r>
              <a:rPr lang="fr-FR" sz="1600" dirty="0"/>
              <a:t>Chute de prix de l’immobilier</a:t>
            </a:r>
          </a:p>
        </p:txBody>
      </p:sp>
      <p:sp>
        <p:nvSpPr>
          <p:cNvPr id="49" name="Subtitle 6">
            <a:extLst>
              <a:ext uri="{FF2B5EF4-FFF2-40B4-BE49-F238E27FC236}">
                <a16:creationId xmlns:a16="http://schemas.microsoft.com/office/drawing/2014/main" id="{544E1DDC-2C78-434E-9D26-55699C656A60}"/>
              </a:ext>
            </a:extLst>
          </p:cNvPr>
          <p:cNvSpPr txBox="1">
            <a:spLocks/>
          </p:cNvSpPr>
          <p:nvPr/>
        </p:nvSpPr>
        <p:spPr>
          <a:xfrm>
            <a:off x="7185360" y="2005014"/>
            <a:ext cx="1727300" cy="994226"/>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100"/>
              <a:buFont typeface="Exo"/>
              <a:buNone/>
              <a:defRPr sz="1800" b="0" i="0" u="none" strike="noStrike" cap="none">
                <a:solidFill>
                  <a:schemeClr val="dk2"/>
                </a:solidFill>
                <a:latin typeface="Righteous"/>
                <a:ea typeface="Righteous"/>
                <a:cs typeface="Righteous"/>
                <a:sym typeface="Righteous"/>
              </a:defRPr>
            </a:lvl1pPr>
            <a:lvl2pPr marL="914400" marR="0" lvl="1"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2pPr>
            <a:lvl3pPr marL="1371600" marR="0" lvl="2"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3pPr>
            <a:lvl4pPr marL="1828800" marR="0" lvl="3"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4pPr>
            <a:lvl5pPr marL="2286000" marR="0" lvl="4"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5pPr>
            <a:lvl6pPr marL="2743200" marR="0" lvl="5"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6pPr>
            <a:lvl7pPr marL="3200400" marR="0" lvl="6"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7pPr>
            <a:lvl8pPr marL="3657600" marR="0" lvl="7"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8pPr>
            <a:lvl9pPr marL="4114800" marR="0" lvl="8" indent="-317500" algn="ctr" rtl="0">
              <a:lnSpc>
                <a:spcPct val="100000"/>
              </a:lnSpc>
              <a:spcBef>
                <a:spcPts val="0"/>
              </a:spcBef>
              <a:spcAft>
                <a:spcPts val="0"/>
              </a:spcAft>
              <a:buClr>
                <a:schemeClr val="lt2"/>
              </a:buClr>
              <a:buSzPts val="1400"/>
              <a:buFont typeface="Exo"/>
              <a:buNone/>
              <a:defRPr sz="1400" b="1" i="0" u="none" strike="noStrike" cap="none">
                <a:solidFill>
                  <a:schemeClr val="lt2"/>
                </a:solidFill>
                <a:latin typeface="Exo"/>
                <a:ea typeface="Exo"/>
                <a:cs typeface="Exo"/>
                <a:sym typeface="Exo"/>
              </a:defRPr>
            </a:lvl9pPr>
          </a:lstStyle>
          <a:p>
            <a:pPr algn="r"/>
            <a:r>
              <a:rPr lang="fr-FR" sz="1600" dirty="0"/>
              <a:t>Les bourses</a:t>
            </a:r>
          </a:p>
          <a:p>
            <a:pPr algn="r"/>
            <a:r>
              <a:rPr lang="fr-FR" sz="1600" dirty="0"/>
              <a:t>mondiales s’</a:t>
            </a:r>
            <a:r>
              <a:rPr lang="fr-FR" sz="1600" dirty="0" err="1"/>
              <a:t>éfondrent</a:t>
            </a:r>
            <a:r>
              <a:rPr lang="fr-FR" sz="1600" dirty="0"/>
              <a:t> fin 2008</a:t>
            </a:r>
          </a:p>
        </p:txBody>
      </p:sp>
      <p:sp>
        <p:nvSpPr>
          <p:cNvPr id="50" name="Google Shape;739;p71">
            <a:extLst>
              <a:ext uri="{FF2B5EF4-FFF2-40B4-BE49-F238E27FC236}">
                <a16:creationId xmlns:a16="http://schemas.microsoft.com/office/drawing/2014/main" id="{FE2978F1-F55D-4665-9728-60294D2F00CB}"/>
              </a:ext>
            </a:extLst>
          </p:cNvPr>
          <p:cNvSpPr/>
          <p:nvPr/>
        </p:nvSpPr>
        <p:spPr>
          <a:xfrm rot="5400000">
            <a:off x="4475512" y="3191632"/>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40;p71">
            <a:extLst>
              <a:ext uri="{FF2B5EF4-FFF2-40B4-BE49-F238E27FC236}">
                <a16:creationId xmlns:a16="http://schemas.microsoft.com/office/drawing/2014/main" id="{95D41B31-710E-4F90-9DE1-D9B8CBB5EA8D}"/>
              </a:ext>
            </a:extLst>
          </p:cNvPr>
          <p:cNvSpPr/>
          <p:nvPr/>
        </p:nvSpPr>
        <p:spPr>
          <a:xfrm rot="5400000">
            <a:off x="6431437" y="3496432"/>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45;p71">
            <a:extLst>
              <a:ext uri="{FF2B5EF4-FFF2-40B4-BE49-F238E27FC236}">
                <a16:creationId xmlns:a16="http://schemas.microsoft.com/office/drawing/2014/main" id="{6697AAA7-DB80-483E-81A9-0D8D3CCF936D}"/>
              </a:ext>
            </a:extLst>
          </p:cNvPr>
          <p:cNvSpPr txBox="1"/>
          <p:nvPr/>
        </p:nvSpPr>
        <p:spPr>
          <a:xfrm>
            <a:off x="6513178" y="2709553"/>
            <a:ext cx="441900" cy="410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b="1" dirty="0">
                <a:solidFill>
                  <a:schemeClr val="lt2"/>
                </a:solidFill>
                <a:latin typeface="Righteous"/>
                <a:ea typeface="Righteous"/>
                <a:cs typeface="Righteous"/>
                <a:sym typeface="Righteous"/>
              </a:rPr>
              <a:t>04</a:t>
            </a:r>
            <a:endParaRPr sz="1800" b="1" dirty="0">
              <a:solidFill>
                <a:schemeClr val="lt2"/>
              </a:solidFill>
              <a:latin typeface="Righteous"/>
              <a:ea typeface="Righteous"/>
              <a:cs typeface="Righteous"/>
              <a:sym typeface="Righteous"/>
            </a:endParaRPr>
          </a:p>
        </p:txBody>
      </p:sp>
      <p:sp>
        <p:nvSpPr>
          <p:cNvPr id="54" name="Google Shape;747;p71">
            <a:extLst>
              <a:ext uri="{FF2B5EF4-FFF2-40B4-BE49-F238E27FC236}">
                <a16:creationId xmlns:a16="http://schemas.microsoft.com/office/drawing/2014/main" id="{99D09996-4FCF-4BE4-A0E0-39A17D83915F}"/>
              </a:ext>
            </a:extLst>
          </p:cNvPr>
          <p:cNvSpPr txBox="1"/>
          <p:nvPr/>
        </p:nvSpPr>
        <p:spPr>
          <a:xfrm>
            <a:off x="4568270" y="3555407"/>
            <a:ext cx="441900" cy="410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b="1">
                <a:solidFill>
                  <a:schemeClr val="lt2"/>
                </a:solidFill>
                <a:latin typeface="Righteous"/>
                <a:ea typeface="Righteous"/>
                <a:cs typeface="Righteous"/>
                <a:sym typeface="Righteous"/>
              </a:rPr>
              <a:t>03</a:t>
            </a:r>
            <a:endParaRPr sz="1800" b="1">
              <a:solidFill>
                <a:schemeClr val="lt2"/>
              </a:solidFill>
              <a:latin typeface="Righteous"/>
              <a:ea typeface="Righteous"/>
              <a:cs typeface="Righteous"/>
              <a:sym typeface="Righteous"/>
            </a:endParaRPr>
          </a:p>
        </p:txBody>
      </p:sp>
      <p:sp>
        <p:nvSpPr>
          <p:cNvPr id="55" name="Google Shape;741;p71">
            <a:extLst>
              <a:ext uri="{FF2B5EF4-FFF2-40B4-BE49-F238E27FC236}">
                <a16:creationId xmlns:a16="http://schemas.microsoft.com/office/drawing/2014/main" id="{E95FF237-49B8-496B-9A8B-00554C6FB31B}"/>
              </a:ext>
            </a:extLst>
          </p:cNvPr>
          <p:cNvSpPr txBox="1"/>
          <p:nvPr/>
        </p:nvSpPr>
        <p:spPr>
          <a:xfrm>
            <a:off x="690453" y="3555407"/>
            <a:ext cx="441900" cy="410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b="1">
                <a:solidFill>
                  <a:schemeClr val="lt2"/>
                </a:solidFill>
                <a:latin typeface="Righteous"/>
                <a:ea typeface="Righteous"/>
                <a:cs typeface="Righteous"/>
                <a:sym typeface="Righteous"/>
              </a:rPr>
              <a:t>01</a:t>
            </a:r>
            <a:endParaRPr sz="1800" b="1">
              <a:solidFill>
                <a:schemeClr val="lt2"/>
              </a:solidFill>
              <a:latin typeface="Righteous"/>
              <a:ea typeface="Righteous"/>
              <a:cs typeface="Righteous"/>
              <a:sym typeface="Righteous"/>
            </a:endParaRPr>
          </a:p>
        </p:txBody>
      </p:sp>
      <p:sp>
        <p:nvSpPr>
          <p:cNvPr id="57" name="Google Shape;743;p71">
            <a:extLst>
              <a:ext uri="{FF2B5EF4-FFF2-40B4-BE49-F238E27FC236}">
                <a16:creationId xmlns:a16="http://schemas.microsoft.com/office/drawing/2014/main" id="{3E8A026B-1329-4F57-B88E-2ED07BAF13E5}"/>
              </a:ext>
            </a:extLst>
          </p:cNvPr>
          <p:cNvSpPr txBox="1"/>
          <p:nvPr/>
        </p:nvSpPr>
        <p:spPr>
          <a:xfrm>
            <a:off x="2511152" y="2709553"/>
            <a:ext cx="441900" cy="410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b="1">
                <a:solidFill>
                  <a:schemeClr val="lt2"/>
                </a:solidFill>
                <a:latin typeface="Righteous"/>
                <a:ea typeface="Righteous"/>
                <a:cs typeface="Righteous"/>
                <a:sym typeface="Righteous"/>
              </a:rPr>
              <a:t>02</a:t>
            </a:r>
            <a:endParaRPr sz="1800" b="1">
              <a:solidFill>
                <a:schemeClr val="lt2"/>
              </a:solidFill>
              <a:latin typeface="Righteous"/>
              <a:ea typeface="Righteous"/>
              <a:cs typeface="Righteous"/>
              <a:sym typeface="Righteous"/>
            </a:endParaRPr>
          </a:p>
        </p:txBody>
      </p:sp>
      <p:sp>
        <p:nvSpPr>
          <p:cNvPr id="58" name="Google Shape;744;p71">
            <a:extLst>
              <a:ext uri="{FF2B5EF4-FFF2-40B4-BE49-F238E27FC236}">
                <a16:creationId xmlns:a16="http://schemas.microsoft.com/office/drawing/2014/main" id="{860A1E44-D761-402D-AC03-FE216AF2DFB4}"/>
              </a:ext>
            </a:extLst>
          </p:cNvPr>
          <p:cNvSpPr/>
          <p:nvPr/>
        </p:nvSpPr>
        <p:spPr>
          <a:xfrm>
            <a:off x="2521786" y="3009695"/>
            <a:ext cx="306899" cy="8955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32;p71">
            <a:extLst>
              <a:ext uri="{FF2B5EF4-FFF2-40B4-BE49-F238E27FC236}">
                <a16:creationId xmlns:a16="http://schemas.microsoft.com/office/drawing/2014/main" id="{3A1792E7-EC16-46AB-9AD4-513D613DF1DF}"/>
              </a:ext>
            </a:extLst>
          </p:cNvPr>
          <p:cNvSpPr/>
          <p:nvPr/>
        </p:nvSpPr>
        <p:spPr>
          <a:xfrm>
            <a:off x="698578" y="3334557"/>
            <a:ext cx="74283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37;p71">
            <a:extLst>
              <a:ext uri="{FF2B5EF4-FFF2-40B4-BE49-F238E27FC236}">
                <a16:creationId xmlns:a16="http://schemas.microsoft.com/office/drawing/2014/main" id="{EC2AB377-432D-4B00-ADE4-5F9722B54C90}"/>
              </a:ext>
            </a:extLst>
          </p:cNvPr>
          <p:cNvSpPr/>
          <p:nvPr/>
        </p:nvSpPr>
        <p:spPr>
          <a:xfrm rot="5400000">
            <a:off x="616832" y="3191632"/>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39;p71">
            <a:extLst>
              <a:ext uri="{FF2B5EF4-FFF2-40B4-BE49-F238E27FC236}">
                <a16:creationId xmlns:a16="http://schemas.microsoft.com/office/drawing/2014/main" id="{10267826-8C6E-494F-804F-AEADA0A1D4BE}"/>
              </a:ext>
            </a:extLst>
          </p:cNvPr>
          <p:cNvSpPr/>
          <p:nvPr/>
        </p:nvSpPr>
        <p:spPr>
          <a:xfrm rot="5400000">
            <a:off x="2564402" y="3469457"/>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TextBox 62">
            <a:extLst>
              <a:ext uri="{FF2B5EF4-FFF2-40B4-BE49-F238E27FC236}">
                <a16:creationId xmlns:a16="http://schemas.microsoft.com/office/drawing/2014/main" id="{2C4B3379-9A77-4882-A365-E8406B06460D}"/>
              </a:ext>
            </a:extLst>
          </p:cNvPr>
          <p:cNvSpPr txBox="1"/>
          <p:nvPr/>
        </p:nvSpPr>
        <p:spPr>
          <a:xfrm>
            <a:off x="7885874" y="3599841"/>
            <a:ext cx="5045148" cy="369332"/>
          </a:xfrm>
          <a:prstGeom prst="rect">
            <a:avLst/>
          </a:prstGeom>
          <a:noFill/>
        </p:spPr>
        <p:txBody>
          <a:bodyPr wrap="square">
            <a:spAutoFit/>
          </a:bodyPr>
          <a:lstStyle/>
          <a:p>
            <a:pPr marL="0" lvl="0" indent="0" algn="l" rtl="0">
              <a:spcBef>
                <a:spcPts val="0"/>
              </a:spcBef>
              <a:spcAft>
                <a:spcPts val="0"/>
              </a:spcAft>
              <a:buNone/>
            </a:pPr>
            <a:r>
              <a:rPr lang="en" sz="1800" b="1" dirty="0">
                <a:solidFill>
                  <a:schemeClr val="lt2"/>
                </a:solidFill>
                <a:latin typeface="Righteous"/>
                <a:ea typeface="Righteous"/>
                <a:cs typeface="Righteous"/>
                <a:sym typeface="Righteous"/>
              </a:rPr>
              <a:t>05</a:t>
            </a:r>
          </a:p>
        </p:txBody>
      </p:sp>
      <p:sp>
        <p:nvSpPr>
          <p:cNvPr id="65" name="Google Shape;744;p71">
            <a:extLst>
              <a:ext uri="{FF2B5EF4-FFF2-40B4-BE49-F238E27FC236}">
                <a16:creationId xmlns:a16="http://schemas.microsoft.com/office/drawing/2014/main" id="{7CCE04F5-EA19-4B07-996B-1BC2A4DFC458}"/>
              </a:ext>
            </a:extLst>
          </p:cNvPr>
          <p:cNvSpPr/>
          <p:nvPr/>
        </p:nvSpPr>
        <p:spPr>
          <a:xfrm>
            <a:off x="693437" y="3852902"/>
            <a:ext cx="306899" cy="8955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44;p71">
            <a:extLst>
              <a:ext uri="{FF2B5EF4-FFF2-40B4-BE49-F238E27FC236}">
                <a16:creationId xmlns:a16="http://schemas.microsoft.com/office/drawing/2014/main" id="{D6465B6B-4AB2-42A1-B25D-5505E0CDB55F}"/>
              </a:ext>
            </a:extLst>
          </p:cNvPr>
          <p:cNvSpPr/>
          <p:nvPr/>
        </p:nvSpPr>
        <p:spPr>
          <a:xfrm>
            <a:off x="6542654" y="3013541"/>
            <a:ext cx="306899" cy="8955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40;p71">
            <a:extLst>
              <a:ext uri="{FF2B5EF4-FFF2-40B4-BE49-F238E27FC236}">
                <a16:creationId xmlns:a16="http://schemas.microsoft.com/office/drawing/2014/main" id="{57B97716-8C99-4B59-8DD2-CAF7559C5983}"/>
              </a:ext>
            </a:extLst>
          </p:cNvPr>
          <p:cNvSpPr/>
          <p:nvPr/>
        </p:nvSpPr>
        <p:spPr>
          <a:xfrm rot="5400000">
            <a:off x="6431436" y="3502257"/>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40;p71">
            <a:extLst>
              <a:ext uri="{FF2B5EF4-FFF2-40B4-BE49-F238E27FC236}">
                <a16:creationId xmlns:a16="http://schemas.microsoft.com/office/drawing/2014/main" id="{F1792BD4-D1E4-4C36-96ED-BE05525EFFF6}"/>
              </a:ext>
            </a:extLst>
          </p:cNvPr>
          <p:cNvSpPr/>
          <p:nvPr/>
        </p:nvSpPr>
        <p:spPr>
          <a:xfrm rot="5400000">
            <a:off x="7952265" y="3248607"/>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44;p71">
            <a:extLst>
              <a:ext uri="{FF2B5EF4-FFF2-40B4-BE49-F238E27FC236}">
                <a16:creationId xmlns:a16="http://schemas.microsoft.com/office/drawing/2014/main" id="{6E86F1EA-53CC-4621-8BFF-A1BA5B6DA310}"/>
              </a:ext>
            </a:extLst>
          </p:cNvPr>
          <p:cNvSpPr/>
          <p:nvPr/>
        </p:nvSpPr>
        <p:spPr>
          <a:xfrm>
            <a:off x="4583018" y="3869178"/>
            <a:ext cx="306899" cy="8955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44;p71">
            <a:extLst>
              <a:ext uri="{FF2B5EF4-FFF2-40B4-BE49-F238E27FC236}">
                <a16:creationId xmlns:a16="http://schemas.microsoft.com/office/drawing/2014/main" id="{388AA58A-7453-48D2-A2A9-0BC955B0D257}"/>
              </a:ext>
            </a:extLst>
          </p:cNvPr>
          <p:cNvSpPr/>
          <p:nvPr/>
        </p:nvSpPr>
        <p:spPr>
          <a:xfrm>
            <a:off x="8002415" y="3889582"/>
            <a:ext cx="306899" cy="8955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39;p71">
            <a:extLst>
              <a:ext uri="{FF2B5EF4-FFF2-40B4-BE49-F238E27FC236}">
                <a16:creationId xmlns:a16="http://schemas.microsoft.com/office/drawing/2014/main" id="{C2705283-A13D-4B28-9251-A9DAAF95A080}"/>
              </a:ext>
            </a:extLst>
          </p:cNvPr>
          <p:cNvSpPr/>
          <p:nvPr/>
        </p:nvSpPr>
        <p:spPr>
          <a:xfrm rot="5400000">
            <a:off x="4475512" y="3192995"/>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32;p71">
            <a:extLst>
              <a:ext uri="{FF2B5EF4-FFF2-40B4-BE49-F238E27FC236}">
                <a16:creationId xmlns:a16="http://schemas.microsoft.com/office/drawing/2014/main" id="{D4F1E064-07B3-48B6-A826-617C640D8AEC}"/>
              </a:ext>
            </a:extLst>
          </p:cNvPr>
          <p:cNvSpPr/>
          <p:nvPr/>
        </p:nvSpPr>
        <p:spPr>
          <a:xfrm>
            <a:off x="698578" y="3335920"/>
            <a:ext cx="74283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37;p71">
            <a:extLst>
              <a:ext uri="{FF2B5EF4-FFF2-40B4-BE49-F238E27FC236}">
                <a16:creationId xmlns:a16="http://schemas.microsoft.com/office/drawing/2014/main" id="{260D5C32-D44F-46D5-AB61-1A68386C0B6A}"/>
              </a:ext>
            </a:extLst>
          </p:cNvPr>
          <p:cNvSpPr/>
          <p:nvPr/>
        </p:nvSpPr>
        <p:spPr>
          <a:xfrm rot="5400000">
            <a:off x="616832" y="3192995"/>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39;p71">
            <a:extLst>
              <a:ext uri="{FF2B5EF4-FFF2-40B4-BE49-F238E27FC236}">
                <a16:creationId xmlns:a16="http://schemas.microsoft.com/office/drawing/2014/main" id="{906DFC00-3C9F-4544-B1A7-E60D44AE6C4C}"/>
              </a:ext>
            </a:extLst>
          </p:cNvPr>
          <p:cNvSpPr/>
          <p:nvPr/>
        </p:nvSpPr>
        <p:spPr>
          <a:xfrm rot="5400000">
            <a:off x="2564402" y="3470820"/>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40;p71">
            <a:extLst>
              <a:ext uri="{FF2B5EF4-FFF2-40B4-BE49-F238E27FC236}">
                <a16:creationId xmlns:a16="http://schemas.microsoft.com/office/drawing/2014/main" id="{545F70AE-FC0C-4485-8310-B05F4AF5C82E}"/>
              </a:ext>
            </a:extLst>
          </p:cNvPr>
          <p:cNvSpPr/>
          <p:nvPr/>
        </p:nvSpPr>
        <p:spPr>
          <a:xfrm rot="5400000">
            <a:off x="6431436" y="3503620"/>
            <a:ext cx="335400" cy="171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903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oogle Shape;8417;p88">
            <a:extLst>
              <a:ext uri="{FF2B5EF4-FFF2-40B4-BE49-F238E27FC236}">
                <a16:creationId xmlns:a16="http://schemas.microsoft.com/office/drawing/2014/main" id="{694967E6-BF36-48AD-A587-8CB6AE5DA0F0}"/>
              </a:ext>
            </a:extLst>
          </p:cNvPr>
          <p:cNvGrpSpPr/>
          <p:nvPr/>
        </p:nvGrpSpPr>
        <p:grpSpPr>
          <a:xfrm>
            <a:off x="1232950" y="1012769"/>
            <a:ext cx="6678099" cy="3117961"/>
            <a:chOff x="238125" y="1188750"/>
            <a:chExt cx="7140450" cy="3335550"/>
          </a:xfrm>
          <a:solidFill>
            <a:schemeClr val="tx2"/>
          </a:solidFill>
        </p:grpSpPr>
        <p:sp>
          <p:nvSpPr>
            <p:cNvPr id="18" name="Google Shape;8418;p88">
              <a:extLst>
                <a:ext uri="{FF2B5EF4-FFF2-40B4-BE49-F238E27FC236}">
                  <a16:creationId xmlns:a16="http://schemas.microsoft.com/office/drawing/2014/main" id="{06A82425-662C-4A53-BAC8-40453E68600B}"/>
                </a:ext>
              </a:extLst>
            </p:cNvPr>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419;p88">
              <a:extLst>
                <a:ext uri="{FF2B5EF4-FFF2-40B4-BE49-F238E27FC236}">
                  <a16:creationId xmlns:a16="http://schemas.microsoft.com/office/drawing/2014/main" id="{338FBD96-6C0B-45C7-9619-BB6DD4B30959}"/>
                </a:ext>
              </a:extLst>
            </p:cNvPr>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420;p88">
              <a:extLst>
                <a:ext uri="{FF2B5EF4-FFF2-40B4-BE49-F238E27FC236}">
                  <a16:creationId xmlns:a16="http://schemas.microsoft.com/office/drawing/2014/main" id="{7AF47D2E-1F22-4104-931E-F23E193AF1B6}"/>
                </a:ext>
              </a:extLst>
            </p:cNvPr>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421;p88">
              <a:extLst>
                <a:ext uri="{FF2B5EF4-FFF2-40B4-BE49-F238E27FC236}">
                  <a16:creationId xmlns:a16="http://schemas.microsoft.com/office/drawing/2014/main" id="{7C955937-46DC-4567-97E6-B7DE77B33DCD}"/>
                </a:ext>
              </a:extLst>
            </p:cNvPr>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422;p88">
              <a:extLst>
                <a:ext uri="{FF2B5EF4-FFF2-40B4-BE49-F238E27FC236}">
                  <a16:creationId xmlns:a16="http://schemas.microsoft.com/office/drawing/2014/main" id="{B7B2AAC6-3131-4AA0-AB2B-126BAFC625D8}"/>
                </a:ext>
              </a:extLst>
            </p:cNvPr>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853E7B1D-DB4C-452C-B435-9B439B968BB4}"/>
              </a:ext>
            </a:extLst>
          </p:cNvPr>
          <p:cNvSpPr txBox="1"/>
          <p:nvPr/>
        </p:nvSpPr>
        <p:spPr>
          <a:xfrm>
            <a:off x="3668619" y="2033141"/>
            <a:ext cx="1724459" cy="1077218"/>
          </a:xfrm>
          <a:prstGeom prst="rect">
            <a:avLst/>
          </a:prstGeom>
          <a:noFill/>
        </p:spPr>
        <p:txBody>
          <a:bodyPr wrap="square" rtlCol="0">
            <a:spAutoFit/>
          </a:bodyPr>
          <a:lstStyle/>
          <a:p>
            <a:pPr algn="ctr"/>
            <a:r>
              <a:rPr lang="fr-FR" altLang="ko-KR" sz="1600" b="1" dirty="0">
                <a:solidFill>
                  <a:schemeClr val="bg1"/>
                </a:solidFill>
                <a:latin typeface="Hind" panose="02000000000000000000" pitchFamily="2" charset="0"/>
                <a:cs typeface="Hind" panose="02000000000000000000" pitchFamily="2" charset="0"/>
              </a:rPr>
              <a:t>Les conséquences de la crise de 2008</a:t>
            </a:r>
            <a:endParaRPr lang="ko-KR" altLang="en-US" sz="1600" b="1" dirty="0">
              <a:solidFill>
                <a:schemeClr val="bg1"/>
              </a:solidFill>
              <a:latin typeface="Hind" panose="02000000000000000000" pitchFamily="2" charset="0"/>
              <a:cs typeface="Hind" panose="02000000000000000000" pitchFamily="2" charset="0"/>
            </a:endParaRPr>
          </a:p>
        </p:txBody>
      </p:sp>
      <p:sp>
        <p:nvSpPr>
          <p:cNvPr id="30" name="TextBox 29">
            <a:extLst>
              <a:ext uri="{FF2B5EF4-FFF2-40B4-BE49-F238E27FC236}">
                <a16:creationId xmlns:a16="http://schemas.microsoft.com/office/drawing/2014/main" id="{4926113A-E277-4F9C-AEF6-B941ACBAE522}"/>
              </a:ext>
            </a:extLst>
          </p:cNvPr>
          <p:cNvSpPr txBox="1"/>
          <p:nvPr/>
        </p:nvSpPr>
        <p:spPr>
          <a:xfrm>
            <a:off x="5140481" y="2993229"/>
            <a:ext cx="2134859" cy="1077218"/>
          </a:xfrm>
          <a:prstGeom prst="rect">
            <a:avLst/>
          </a:prstGeom>
          <a:noFill/>
        </p:spPr>
        <p:txBody>
          <a:bodyPr wrap="square">
            <a:spAutoFit/>
          </a:bodyPr>
          <a:lstStyle/>
          <a:p>
            <a:pPr algn="r"/>
            <a:r>
              <a:rPr lang="fr-FR" sz="1600" dirty="0">
                <a:solidFill>
                  <a:schemeClr val="bg1"/>
                </a:solidFill>
                <a:latin typeface="Hind" panose="02000000000000000000" pitchFamily="2" charset="0"/>
                <a:cs typeface="Hind" panose="02000000000000000000" pitchFamily="2" charset="0"/>
              </a:rPr>
              <a:t>L’explosion de chômage et des dettes publics baisse des prix</a:t>
            </a:r>
          </a:p>
        </p:txBody>
      </p:sp>
      <p:sp>
        <p:nvSpPr>
          <p:cNvPr id="31" name="TextBox 30">
            <a:extLst>
              <a:ext uri="{FF2B5EF4-FFF2-40B4-BE49-F238E27FC236}">
                <a16:creationId xmlns:a16="http://schemas.microsoft.com/office/drawing/2014/main" id="{7E6B77B2-5825-4DC9-AB9D-557A58DB6546}"/>
              </a:ext>
            </a:extLst>
          </p:cNvPr>
          <p:cNvSpPr txBox="1"/>
          <p:nvPr/>
        </p:nvSpPr>
        <p:spPr>
          <a:xfrm>
            <a:off x="4124345" y="1532999"/>
            <a:ext cx="4666890" cy="338554"/>
          </a:xfrm>
          <a:prstGeom prst="rect">
            <a:avLst/>
          </a:prstGeom>
          <a:noFill/>
        </p:spPr>
        <p:txBody>
          <a:bodyPr wrap="square">
            <a:spAutoFit/>
          </a:bodyPr>
          <a:lstStyle/>
          <a:p>
            <a:pPr algn="ctr"/>
            <a:r>
              <a:rPr lang="fr-FR" sz="1600" dirty="0">
                <a:solidFill>
                  <a:schemeClr val="bg1"/>
                </a:solidFill>
                <a:latin typeface="Hind" panose="02000000000000000000" pitchFamily="2" charset="0"/>
                <a:cs typeface="Hind" panose="02000000000000000000" pitchFamily="2" charset="0"/>
              </a:rPr>
              <a:t>La chute de PIB </a:t>
            </a:r>
          </a:p>
        </p:txBody>
      </p:sp>
      <p:sp>
        <p:nvSpPr>
          <p:cNvPr id="32" name="TextBox 31">
            <a:extLst>
              <a:ext uri="{FF2B5EF4-FFF2-40B4-BE49-F238E27FC236}">
                <a16:creationId xmlns:a16="http://schemas.microsoft.com/office/drawing/2014/main" id="{8FDD1AB3-B68E-494F-BD4D-95EEAAC82F1E}"/>
              </a:ext>
            </a:extLst>
          </p:cNvPr>
          <p:cNvSpPr txBox="1"/>
          <p:nvPr/>
        </p:nvSpPr>
        <p:spPr>
          <a:xfrm>
            <a:off x="1585053" y="1532999"/>
            <a:ext cx="2485474" cy="584775"/>
          </a:xfrm>
          <a:prstGeom prst="rect">
            <a:avLst/>
          </a:prstGeom>
          <a:noFill/>
        </p:spPr>
        <p:txBody>
          <a:bodyPr wrap="square">
            <a:spAutoFit/>
          </a:bodyPr>
          <a:lstStyle/>
          <a:p>
            <a:r>
              <a:rPr lang="fr-FR" sz="1600" dirty="0">
                <a:solidFill>
                  <a:schemeClr val="bg1"/>
                </a:solidFill>
                <a:latin typeface="Hind" panose="02000000000000000000" pitchFamily="2" charset="0"/>
                <a:cs typeface="Hind" panose="02000000000000000000" pitchFamily="2" charset="0"/>
              </a:rPr>
              <a:t>La méfiance entre les banques </a:t>
            </a:r>
          </a:p>
        </p:txBody>
      </p:sp>
      <p:sp>
        <p:nvSpPr>
          <p:cNvPr id="33" name="TextBox 32">
            <a:extLst>
              <a:ext uri="{FF2B5EF4-FFF2-40B4-BE49-F238E27FC236}">
                <a16:creationId xmlns:a16="http://schemas.microsoft.com/office/drawing/2014/main" id="{21770370-15B0-4258-B476-01DF33044C34}"/>
              </a:ext>
            </a:extLst>
          </p:cNvPr>
          <p:cNvSpPr txBox="1"/>
          <p:nvPr/>
        </p:nvSpPr>
        <p:spPr>
          <a:xfrm>
            <a:off x="1604188" y="2993229"/>
            <a:ext cx="2520157" cy="830997"/>
          </a:xfrm>
          <a:prstGeom prst="rect">
            <a:avLst/>
          </a:prstGeom>
          <a:noFill/>
        </p:spPr>
        <p:txBody>
          <a:bodyPr wrap="square">
            <a:spAutoFit/>
          </a:bodyPr>
          <a:lstStyle/>
          <a:p>
            <a:r>
              <a:rPr lang="fr-FR" sz="1600" dirty="0">
                <a:solidFill>
                  <a:schemeClr val="bg1"/>
                </a:solidFill>
                <a:latin typeface="Hind" panose="02000000000000000000" pitchFamily="2" charset="0"/>
                <a:cs typeface="Hind" panose="02000000000000000000" pitchFamily="2" charset="0"/>
              </a:rPr>
              <a:t>La diminution de la consommation et l’investissement </a:t>
            </a:r>
          </a:p>
        </p:txBody>
      </p:sp>
    </p:spTree>
    <p:extLst>
      <p:ext uri="{BB962C8B-B14F-4D97-AF65-F5344CB8AC3E}">
        <p14:creationId xmlns:p14="http://schemas.microsoft.com/office/powerpoint/2010/main" val="2553513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AD3BD0C-2632-4DBA-AEC8-5C30A5EC126D}"/>
              </a:ext>
            </a:extLst>
          </p:cNvPr>
          <p:cNvSpPr txBox="1"/>
          <p:nvPr/>
        </p:nvSpPr>
        <p:spPr>
          <a:xfrm>
            <a:off x="1684172" y="44441"/>
            <a:ext cx="5173827" cy="400110"/>
          </a:xfrm>
          <a:prstGeom prst="rect">
            <a:avLst/>
          </a:prstGeom>
          <a:noFill/>
        </p:spPr>
        <p:txBody>
          <a:bodyPr wrap="square">
            <a:spAutoFit/>
          </a:bodyPr>
          <a:lstStyle/>
          <a:p>
            <a:r>
              <a:rPr kumimoji="0" lang="en" sz="2000" b="1" i="0" u="none" strike="noStrike" kern="0" cap="none" spc="0" normalizeH="0" baseline="0" noProof="0" dirty="0">
                <a:ln>
                  <a:noFill/>
                </a:ln>
                <a:solidFill>
                  <a:srgbClr val="0B32F4"/>
                </a:solidFill>
                <a:effectLst/>
                <a:uLnTx/>
                <a:uFillTx/>
                <a:latin typeface="Righteous"/>
                <a:sym typeface="Righteous"/>
              </a:rPr>
              <a:t>Extention mondiale de la crise de 2008 </a:t>
            </a:r>
            <a:endParaRPr lang="fr-FR" dirty="0"/>
          </a:p>
        </p:txBody>
      </p:sp>
      <p:sp>
        <p:nvSpPr>
          <p:cNvPr id="21" name="Google Shape;1005;p84" descr="Timeline background shape">
            <a:extLst>
              <a:ext uri="{FF2B5EF4-FFF2-40B4-BE49-F238E27FC236}">
                <a16:creationId xmlns:a16="http://schemas.microsoft.com/office/drawing/2014/main" id="{204AE8B5-EBD7-4C79-9430-DD93962EB38B}"/>
              </a:ext>
            </a:extLst>
          </p:cNvPr>
          <p:cNvSpPr/>
          <p:nvPr/>
        </p:nvSpPr>
        <p:spPr>
          <a:xfrm>
            <a:off x="3078928" y="2017746"/>
            <a:ext cx="2833746" cy="1236097"/>
          </a:xfrm>
          <a:prstGeom prst="homePlate">
            <a:avLst>
              <a:gd name="adj" fmla="val 50000"/>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roup 4">
            <a:extLst>
              <a:ext uri="{FF2B5EF4-FFF2-40B4-BE49-F238E27FC236}">
                <a16:creationId xmlns:a16="http://schemas.microsoft.com/office/drawing/2014/main" id="{0D218CF5-B10A-40BC-BD6A-7E34132245EE}"/>
              </a:ext>
            </a:extLst>
          </p:cNvPr>
          <p:cNvGrpSpPr/>
          <p:nvPr/>
        </p:nvGrpSpPr>
        <p:grpSpPr>
          <a:xfrm>
            <a:off x="124702" y="1943922"/>
            <a:ext cx="8894596" cy="1255656"/>
            <a:chOff x="45101" y="2017743"/>
            <a:chExt cx="8894596" cy="1255656"/>
          </a:xfrm>
        </p:grpSpPr>
        <p:sp>
          <p:nvSpPr>
            <p:cNvPr id="31" name="TextBox 30">
              <a:extLst>
                <a:ext uri="{FF2B5EF4-FFF2-40B4-BE49-F238E27FC236}">
                  <a16:creationId xmlns:a16="http://schemas.microsoft.com/office/drawing/2014/main" id="{7E6B77B2-5825-4DC9-AB9D-557A58DB6546}"/>
                </a:ext>
              </a:extLst>
            </p:cNvPr>
            <p:cNvSpPr txBox="1"/>
            <p:nvPr/>
          </p:nvSpPr>
          <p:spPr>
            <a:xfrm>
              <a:off x="204303" y="2073072"/>
              <a:ext cx="2255190" cy="984885"/>
            </a:xfrm>
            <a:prstGeom prst="rect">
              <a:avLst/>
            </a:prstGeom>
            <a:noFill/>
          </p:spPr>
          <p:txBody>
            <a:bodyPr wrap="square">
              <a:spAutoFit/>
            </a:bodyPr>
            <a:lstStyle/>
            <a:p>
              <a:r>
                <a:rPr lang="fr-FR" sz="1600" dirty="0">
                  <a:solidFill>
                    <a:schemeClr val="bg1"/>
                  </a:solidFill>
                  <a:latin typeface="Hind" panose="02000000000000000000" pitchFamily="2" charset="0"/>
                  <a:cs typeface="Hind" panose="02000000000000000000" pitchFamily="2" charset="0"/>
                </a:rPr>
                <a:t>L’Europe:</a:t>
              </a:r>
            </a:p>
            <a:p>
              <a:pPr marL="285750" indent="-285750">
                <a:buFont typeface="Arial" panose="020B0604020202020204" pitchFamily="34" charset="0"/>
                <a:buChar char="•"/>
              </a:pPr>
              <a:r>
                <a:rPr lang="fr-FR" altLang="ko-KR" dirty="0">
                  <a:solidFill>
                    <a:schemeClr val="bg1"/>
                  </a:solidFill>
                  <a:latin typeface="Hind" panose="02000000000000000000" pitchFamily="2" charset="0"/>
                  <a:cs typeface="Hind" panose="02000000000000000000" pitchFamily="2" charset="0"/>
                </a:rPr>
                <a:t>Détenteurs des titre </a:t>
              </a:r>
              <a:r>
                <a:rPr lang="fr-FR" altLang="ko-KR" dirty="0" err="1">
                  <a:solidFill>
                    <a:schemeClr val="bg1"/>
                  </a:solidFill>
                  <a:latin typeface="Hind" panose="02000000000000000000" pitchFamily="2" charset="0"/>
                  <a:cs typeface="Hind" panose="02000000000000000000" pitchFamily="2" charset="0"/>
                </a:rPr>
                <a:t>subprimes</a:t>
              </a:r>
              <a:r>
                <a:rPr lang="fr-FR" altLang="ko-KR" dirty="0">
                  <a:solidFill>
                    <a:schemeClr val="bg1"/>
                  </a:solidFill>
                  <a:latin typeface="Hind" panose="02000000000000000000" pitchFamily="2" charset="0"/>
                  <a:cs typeface="Hind" panose="02000000000000000000" pitchFamily="2" charset="0"/>
                </a:rPr>
                <a:t> </a:t>
              </a:r>
              <a:r>
                <a:rPr lang="fr-FR" altLang="ko-KR" dirty="0">
                  <a:solidFill>
                    <a:schemeClr val="tx2"/>
                  </a:solidFill>
                  <a:latin typeface="Hind" panose="02000000000000000000" pitchFamily="2" charset="0"/>
                  <a:cs typeface="Hind" panose="02000000000000000000" pitchFamily="2" charset="0"/>
                  <a:sym typeface="Wingdings" panose="05000000000000000000" pitchFamily="2" charset="2"/>
                </a:rPr>
                <a:t></a:t>
              </a:r>
              <a:r>
                <a:rPr lang="fr-FR" altLang="ko-KR" dirty="0">
                  <a:solidFill>
                    <a:schemeClr val="bg1"/>
                  </a:solidFill>
                  <a:latin typeface="Hind" panose="02000000000000000000" pitchFamily="2" charset="0"/>
                  <a:cs typeface="Hind" panose="02000000000000000000" pitchFamily="2" charset="0"/>
                </a:rPr>
                <a:t>Effets de la récession américaine</a:t>
              </a:r>
              <a:endParaRPr lang="fr-FR" dirty="0">
                <a:solidFill>
                  <a:schemeClr val="bg1"/>
                </a:solidFill>
                <a:latin typeface="Hind" panose="02000000000000000000" pitchFamily="2" charset="0"/>
                <a:cs typeface="Hind" panose="02000000000000000000" pitchFamily="2" charset="0"/>
              </a:endParaRPr>
            </a:p>
          </p:txBody>
        </p:sp>
        <p:sp>
          <p:nvSpPr>
            <p:cNvPr id="25" name="TextBox 24">
              <a:extLst>
                <a:ext uri="{FF2B5EF4-FFF2-40B4-BE49-F238E27FC236}">
                  <a16:creationId xmlns:a16="http://schemas.microsoft.com/office/drawing/2014/main" id="{68B55C16-9202-46EE-859E-7DD83734681B}"/>
                </a:ext>
              </a:extLst>
            </p:cNvPr>
            <p:cNvSpPr txBox="1"/>
            <p:nvPr/>
          </p:nvSpPr>
          <p:spPr>
            <a:xfrm>
              <a:off x="3143490" y="2073070"/>
              <a:ext cx="2255190" cy="1200329"/>
            </a:xfrm>
            <a:prstGeom prst="rect">
              <a:avLst/>
            </a:prstGeom>
            <a:noFill/>
          </p:spPr>
          <p:txBody>
            <a:bodyPr wrap="square">
              <a:spAutoFit/>
            </a:bodyPr>
            <a:lstStyle/>
            <a:p>
              <a:r>
                <a:rPr lang="fr-FR" sz="1600" dirty="0">
                  <a:solidFill>
                    <a:schemeClr val="bg1"/>
                  </a:solidFill>
                  <a:latin typeface="Hind" panose="02000000000000000000" pitchFamily="2" charset="0"/>
                  <a:cs typeface="Hind" panose="02000000000000000000" pitchFamily="2" charset="0"/>
                </a:rPr>
                <a:t>Les émergents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La fuites des capitaux étrangers</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La chute des cours des matières premières</a:t>
              </a:r>
            </a:p>
          </p:txBody>
        </p:sp>
        <p:sp>
          <p:nvSpPr>
            <p:cNvPr id="29" name="Google Shape;1005;p84" descr="Timeline background shape">
              <a:extLst>
                <a:ext uri="{FF2B5EF4-FFF2-40B4-BE49-F238E27FC236}">
                  <a16:creationId xmlns:a16="http://schemas.microsoft.com/office/drawing/2014/main" id="{FE7B4B63-0FF5-4AE7-B0C1-6CC431941A5F}"/>
                </a:ext>
              </a:extLst>
            </p:cNvPr>
            <p:cNvSpPr/>
            <p:nvPr/>
          </p:nvSpPr>
          <p:spPr>
            <a:xfrm>
              <a:off x="45101" y="2017743"/>
              <a:ext cx="2833746" cy="1236097"/>
            </a:xfrm>
            <a:prstGeom prst="homePlate">
              <a:avLst>
                <a:gd name="adj" fmla="val 50000"/>
              </a:avLst>
            </a:prstGeom>
            <a:noFill/>
            <a:ln w="38100"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05;p84" descr="Timeline background shape">
              <a:extLst>
                <a:ext uri="{FF2B5EF4-FFF2-40B4-BE49-F238E27FC236}">
                  <a16:creationId xmlns:a16="http://schemas.microsoft.com/office/drawing/2014/main" id="{24E894B6-150B-4ACC-80CB-24B788B54AFD}"/>
                </a:ext>
              </a:extLst>
            </p:cNvPr>
            <p:cNvSpPr/>
            <p:nvPr/>
          </p:nvSpPr>
          <p:spPr>
            <a:xfrm>
              <a:off x="3055087" y="2017745"/>
              <a:ext cx="2833746" cy="1236097"/>
            </a:xfrm>
            <a:prstGeom prst="homePlate">
              <a:avLst>
                <a:gd name="adj" fmla="val 50000"/>
              </a:avLst>
            </a:prstGeom>
            <a:noFill/>
            <a:ln w="38100"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05;p84" descr="Timeline background shape">
              <a:extLst>
                <a:ext uri="{FF2B5EF4-FFF2-40B4-BE49-F238E27FC236}">
                  <a16:creationId xmlns:a16="http://schemas.microsoft.com/office/drawing/2014/main" id="{6FDC7FEF-088B-4BE0-95B1-7FB95642CF1C}"/>
                </a:ext>
              </a:extLst>
            </p:cNvPr>
            <p:cNvSpPr/>
            <p:nvPr/>
          </p:nvSpPr>
          <p:spPr>
            <a:xfrm>
              <a:off x="6105951" y="2017745"/>
              <a:ext cx="2833746" cy="1236097"/>
            </a:xfrm>
            <a:prstGeom prst="homePlate">
              <a:avLst>
                <a:gd name="adj" fmla="val 50000"/>
              </a:avLst>
            </a:prstGeom>
            <a:noFill/>
            <a:ln w="38100"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a:extLst>
                <a:ext uri="{FF2B5EF4-FFF2-40B4-BE49-F238E27FC236}">
                  <a16:creationId xmlns:a16="http://schemas.microsoft.com/office/drawing/2014/main" id="{D455D7E0-8CC3-4557-B601-3D69C95FB6FD}"/>
                </a:ext>
              </a:extLst>
            </p:cNvPr>
            <p:cNvSpPr txBox="1"/>
            <p:nvPr/>
          </p:nvSpPr>
          <p:spPr>
            <a:xfrm>
              <a:off x="6221647" y="2073070"/>
              <a:ext cx="2255190" cy="984885"/>
            </a:xfrm>
            <a:prstGeom prst="rect">
              <a:avLst/>
            </a:prstGeom>
            <a:noFill/>
            <a:ln w="38100">
              <a:noFill/>
            </a:ln>
          </p:spPr>
          <p:txBody>
            <a:bodyPr wrap="square">
              <a:spAutoFit/>
            </a:bodyPr>
            <a:lstStyle/>
            <a:p>
              <a:r>
                <a:rPr lang="fr-FR" sz="1600" dirty="0">
                  <a:solidFill>
                    <a:schemeClr val="bg1"/>
                  </a:solidFill>
                  <a:latin typeface="Hind" panose="02000000000000000000" pitchFamily="2" charset="0"/>
                  <a:cs typeface="Hind" panose="02000000000000000000" pitchFamily="2" charset="0"/>
                </a:rPr>
                <a:t>Le monde :</a:t>
              </a:r>
            </a:p>
            <a:p>
              <a:pPr marL="285750" indent="-285750">
                <a:buFont typeface="Arial" panose="020B0604020202020204" pitchFamily="34" charset="0"/>
                <a:buChar char="•"/>
              </a:pPr>
              <a:r>
                <a:rPr lang="fr-FR" dirty="0">
                  <a:solidFill>
                    <a:schemeClr val="bg1"/>
                  </a:solidFill>
                  <a:latin typeface="Hind" panose="02000000000000000000" pitchFamily="2" charset="0"/>
                  <a:cs typeface="Hind" panose="02000000000000000000" pitchFamily="2" charset="0"/>
                </a:rPr>
                <a:t>La baisse des échanges commerciaux internationaux</a:t>
              </a:r>
            </a:p>
          </p:txBody>
        </p:sp>
      </p:grpSp>
    </p:spTree>
    <p:extLst>
      <p:ext uri="{BB962C8B-B14F-4D97-AF65-F5344CB8AC3E}">
        <p14:creationId xmlns:p14="http://schemas.microsoft.com/office/powerpoint/2010/main" val="1014735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8417;p88">
            <a:extLst>
              <a:ext uri="{FF2B5EF4-FFF2-40B4-BE49-F238E27FC236}">
                <a16:creationId xmlns:a16="http://schemas.microsoft.com/office/drawing/2014/main" id="{E23F31B3-0930-4535-B5C6-C9A113B16BBC}"/>
              </a:ext>
            </a:extLst>
          </p:cNvPr>
          <p:cNvGrpSpPr/>
          <p:nvPr/>
        </p:nvGrpSpPr>
        <p:grpSpPr>
          <a:xfrm>
            <a:off x="1232950" y="1012769"/>
            <a:ext cx="6678099" cy="3117961"/>
            <a:chOff x="238125" y="1188750"/>
            <a:chExt cx="7140450" cy="3335550"/>
          </a:xfrm>
          <a:solidFill>
            <a:schemeClr val="tx2"/>
          </a:solidFill>
        </p:grpSpPr>
        <p:sp>
          <p:nvSpPr>
            <p:cNvPr id="5" name="Google Shape;8418;p88">
              <a:extLst>
                <a:ext uri="{FF2B5EF4-FFF2-40B4-BE49-F238E27FC236}">
                  <a16:creationId xmlns:a16="http://schemas.microsoft.com/office/drawing/2014/main" id="{2F69F384-1D68-49DB-8C7E-6653760300BD}"/>
                </a:ext>
              </a:extLst>
            </p:cNvPr>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419;p88">
              <a:extLst>
                <a:ext uri="{FF2B5EF4-FFF2-40B4-BE49-F238E27FC236}">
                  <a16:creationId xmlns:a16="http://schemas.microsoft.com/office/drawing/2014/main" id="{EB9EA130-6FA3-4133-A16A-D3AB27D18383}"/>
                </a:ext>
              </a:extLst>
            </p:cNvPr>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420;p88">
              <a:extLst>
                <a:ext uri="{FF2B5EF4-FFF2-40B4-BE49-F238E27FC236}">
                  <a16:creationId xmlns:a16="http://schemas.microsoft.com/office/drawing/2014/main" id="{AF995E16-5668-4913-8BEA-C08018B46195}"/>
                </a:ext>
              </a:extLst>
            </p:cNvPr>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421;p88">
              <a:extLst>
                <a:ext uri="{FF2B5EF4-FFF2-40B4-BE49-F238E27FC236}">
                  <a16:creationId xmlns:a16="http://schemas.microsoft.com/office/drawing/2014/main" id="{8BADEA18-B7FF-4EF0-81BA-4F8023B9D26B}"/>
                </a:ext>
              </a:extLst>
            </p:cNvPr>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422;p88">
              <a:extLst>
                <a:ext uri="{FF2B5EF4-FFF2-40B4-BE49-F238E27FC236}">
                  <a16:creationId xmlns:a16="http://schemas.microsoft.com/office/drawing/2014/main" id="{F47F4FE3-9302-4510-9C4F-1F61AC4C356B}"/>
                </a:ext>
              </a:extLst>
            </p:cNvPr>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9">
            <a:extLst>
              <a:ext uri="{FF2B5EF4-FFF2-40B4-BE49-F238E27FC236}">
                <a16:creationId xmlns:a16="http://schemas.microsoft.com/office/drawing/2014/main" id="{2F5ECA8B-B214-4612-A5F0-C482D42BA71B}"/>
              </a:ext>
            </a:extLst>
          </p:cNvPr>
          <p:cNvSpPr txBox="1"/>
          <p:nvPr/>
        </p:nvSpPr>
        <p:spPr>
          <a:xfrm>
            <a:off x="1595188" y="3018035"/>
            <a:ext cx="1849761" cy="830997"/>
          </a:xfrm>
          <a:prstGeom prst="rect">
            <a:avLst/>
          </a:prstGeom>
          <a:noFill/>
        </p:spPr>
        <p:txBody>
          <a:bodyPr wrap="square" rtlCol="0">
            <a:spAutoFit/>
          </a:bodyPr>
          <a:lstStyle/>
          <a:p>
            <a:r>
              <a:rPr lang="fr-FR" sz="1600" dirty="0">
                <a:solidFill>
                  <a:schemeClr val="bg1"/>
                </a:solidFill>
                <a:latin typeface="Hind" panose="02000000000000000000" pitchFamily="2" charset="0"/>
                <a:cs typeface="Hind" panose="02000000000000000000" pitchFamily="2" charset="0"/>
              </a:rPr>
              <a:t>les politiques monétaires non conventionnelles</a:t>
            </a:r>
          </a:p>
        </p:txBody>
      </p:sp>
      <p:sp>
        <p:nvSpPr>
          <p:cNvPr id="11" name="TextBox 10">
            <a:extLst>
              <a:ext uri="{FF2B5EF4-FFF2-40B4-BE49-F238E27FC236}">
                <a16:creationId xmlns:a16="http://schemas.microsoft.com/office/drawing/2014/main" id="{2F489D4B-45E8-457C-8DC9-F117CA65564D}"/>
              </a:ext>
            </a:extLst>
          </p:cNvPr>
          <p:cNvSpPr txBox="1"/>
          <p:nvPr/>
        </p:nvSpPr>
        <p:spPr>
          <a:xfrm>
            <a:off x="1595188" y="1429644"/>
            <a:ext cx="2073431" cy="830997"/>
          </a:xfrm>
          <a:prstGeom prst="rect">
            <a:avLst/>
          </a:prstGeom>
          <a:noFill/>
        </p:spPr>
        <p:txBody>
          <a:bodyPr wrap="square" rtlCol="0">
            <a:spAutoFit/>
          </a:bodyPr>
          <a:lstStyle/>
          <a:p>
            <a:r>
              <a:rPr lang="fr-FR" sz="1600" dirty="0">
                <a:solidFill>
                  <a:schemeClr val="bg1"/>
                </a:solidFill>
                <a:latin typeface="Hind" panose="02000000000000000000" pitchFamily="2" charset="0"/>
                <a:cs typeface="Hind" panose="02000000000000000000" pitchFamily="2" charset="0"/>
              </a:rPr>
              <a:t>le sauvetage d’acteurs financiers clefs</a:t>
            </a:r>
            <a:endParaRPr lang="en-US" altLang="ko-KR" sz="1600" dirty="0">
              <a:solidFill>
                <a:schemeClr val="bg1"/>
              </a:solidFill>
              <a:latin typeface="Hind" panose="02000000000000000000" pitchFamily="2" charset="0"/>
              <a:cs typeface="Hind" panose="02000000000000000000" pitchFamily="2" charset="0"/>
            </a:endParaRPr>
          </a:p>
        </p:txBody>
      </p:sp>
      <p:sp>
        <p:nvSpPr>
          <p:cNvPr id="12" name="TextBox 11">
            <a:extLst>
              <a:ext uri="{FF2B5EF4-FFF2-40B4-BE49-F238E27FC236}">
                <a16:creationId xmlns:a16="http://schemas.microsoft.com/office/drawing/2014/main" id="{B2AE21A5-14AA-4EE2-8475-4BE3FEAA40AB}"/>
              </a:ext>
            </a:extLst>
          </p:cNvPr>
          <p:cNvSpPr txBox="1"/>
          <p:nvPr/>
        </p:nvSpPr>
        <p:spPr>
          <a:xfrm>
            <a:off x="5277477" y="1429644"/>
            <a:ext cx="2279836" cy="584775"/>
          </a:xfrm>
          <a:prstGeom prst="rect">
            <a:avLst/>
          </a:prstGeom>
          <a:noFill/>
        </p:spPr>
        <p:txBody>
          <a:bodyPr wrap="square" rtlCol="0">
            <a:spAutoFit/>
          </a:bodyPr>
          <a:lstStyle/>
          <a:p>
            <a:pPr algn="r"/>
            <a:r>
              <a:rPr lang="fr-FR" sz="1600" dirty="0">
                <a:solidFill>
                  <a:schemeClr val="bg1"/>
                </a:solidFill>
                <a:latin typeface="Hind" panose="02000000000000000000" pitchFamily="2" charset="0"/>
                <a:cs typeface="Hind" panose="02000000000000000000" pitchFamily="2" charset="0"/>
              </a:rPr>
              <a:t>Plan de relance budgétaire</a:t>
            </a:r>
          </a:p>
        </p:txBody>
      </p:sp>
      <p:sp>
        <p:nvSpPr>
          <p:cNvPr id="13" name="TextBox 12">
            <a:extLst>
              <a:ext uri="{FF2B5EF4-FFF2-40B4-BE49-F238E27FC236}">
                <a16:creationId xmlns:a16="http://schemas.microsoft.com/office/drawing/2014/main" id="{2A9A5ACF-D0A9-4CF1-BDD1-41E98F9B33AD}"/>
              </a:ext>
            </a:extLst>
          </p:cNvPr>
          <p:cNvSpPr txBox="1"/>
          <p:nvPr/>
        </p:nvSpPr>
        <p:spPr>
          <a:xfrm>
            <a:off x="4946689" y="3018035"/>
            <a:ext cx="2648778" cy="830997"/>
          </a:xfrm>
          <a:prstGeom prst="rect">
            <a:avLst/>
          </a:prstGeom>
          <a:noFill/>
        </p:spPr>
        <p:txBody>
          <a:bodyPr wrap="square" rtlCol="0">
            <a:spAutoFit/>
          </a:bodyPr>
          <a:lstStyle/>
          <a:p>
            <a:pPr algn="r"/>
            <a:r>
              <a:rPr lang="fr-FR" sz="1600" dirty="0">
                <a:solidFill>
                  <a:schemeClr val="bg1"/>
                </a:solidFill>
                <a:latin typeface="Hind" panose="02000000000000000000" pitchFamily="2" charset="0"/>
                <a:cs typeface="Hind" panose="02000000000000000000" pitchFamily="2" charset="0"/>
              </a:rPr>
              <a:t>le renforcement de la régulation du système financier</a:t>
            </a:r>
            <a:endParaRPr lang="en-US" altLang="ko-KR" sz="1600" dirty="0">
              <a:solidFill>
                <a:schemeClr val="bg1"/>
              </a:solidFill>
              <a:latin typeface="Hind" panose="02000000000000000000" pitchFamily="2" charset="0"/>
              <a:cs typeface="Hind" panose="02000000000000000000" pitchFamily="2" charset="0"/>
            </a:endParaRPr>
          </a:p>
        </p:txBody>
      </p:sp>
      <p:sp>
        <p:nvSpPr>
          <p:cNvPr id="14" name="TextBox 13">
            <a:extLst>
              <a:ext uri="{FF2B5EF4-FFF2-40B4-BE49-F238E27FC236}">
                <a16:creationId xmlns:a16="http://schemas.microsoft.com/office/drawing/2014/main" id="{5B84875A-E9AC-4D4D-824C-8A4AF3040386}"/>
              </a:ext>
            </a:extLst>
          </p:cNvPr>
          <p:cNvSpPr txBox="1"/>
          <p:nvPr/>
        </p:nvSpPr>
        <p:spPr>
          <a:xfrm>
            <a:off x="3942912" y="2180391"/>
            <a:ext cx="1267549" cy="830997"/>
          </a:xfrm>
          <a:prstGeom prst="rect">
            <a:avLst/>
          </a:prstGeom>
          <a:noFill/>
        </p:spPr>
        <p:txBody>
          <a:bodyPr wrap="square" rtlCol="0">
            <a:spAutoFit/>
          </a:bodyPr>
          <a:lstStyle/>
          <a:p>
            <a:pPr algn="ctr"/>
            <a:r>
              <a:rPr lang="fr-FR" sz="1600" b="1" dirty="0">
                <a:solidFill>
                  <a:schemeClr val="bg1"/>
                </a:solidFill>
                <a:latin typeface="Hind" panose="02000000000000000000" pitchFamily="2" charset="0"/>
                <a:cs typeface="Hind" panose="02000000000000000000" pitchFamily="2" charset="0"/>
              </a:rPr>
              <a:t>Comment surmonter la crise ?</a:t>
            </a:r>
          </a:p>
        </p:txBody>
      </p:sp>
    </p:spTree>
    <p:extLst>
      <p:ext uri="{BB962C8B-B14F-4D97-AF65-F5344CB8AC3E}">
        <p14:creationId xmlns:p14="http://schemas.microsoft.com/office/powerpoint/2010/main" val="222326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A263D-CB53-4AB7-8C32-5BCF20D22EE7}"/>
              </a:ext>
            </a:extLst>
          </p:cNvPr>
          <p:cNvSpPr>
            <a:spLocks noGrp="1"/>
          </p:cNvSpPr>
          <p:nvPr>
            <p:ph type="title"/>
          </p:nvPr>
        </p:nvSpPr>
        <p:spPr>
          <a:xfrm>
            <a:off x="851247" y="-151635"/>
            <a:ext cx="7717500" cy="572700"/>
          </a:xfrm>
        </p:spPr>
        <p:txBody>
          <a:bodyPr/>
          <a:lstStyle/>
          <a:p>
            <a:r>
              <a:rPr lang="fr-FR" sz="2000" dirty="0"/>
              <a:t>Leçons apprises  à partir de cette crise :</a:t>
            </a:r>
          </a:p>
        </p:txBody>
      </p:sp>
      <p:sp>
        <p:nvSpPr>
          <p:cNvPr id="3" name="TextBox 2">
            <a:extLst>
              <a:ext uri="{FF2B5EF4-FFF2-40B4-BE49-F238E27FC236}">
                <a16:creationId xmlns:a16="http://schemas.microsoft.com/office/drawing/2014/main" id="{3F4FAB75-A3D5-495D-9A42-85537E46B9C6}"/>
              </a:ext>
            </a:extLst>
          </p:cNvPr>
          <p:cNvSpPr txBox="1"/>
          <p:nvPr/>
        </p:nvSpPr>
        <p:spPr>
          <a:xfrm>
            <a:off x="851247" y="1494532"/>
            <a:ext cx="7717500" cy="1077218"/>
          </a:xfrm>
          <a:prstGeom prst="rect">
            <a:avLst/>
          </a:prstGeom>
          <a:noFill/>
        </p:spPr>
        <p:txBody>
          <a:bodyPr wrap="square" rtlCol="0">
            <a:spAutoFit/>
          </a:bodyPr>
          <a:lstStyle/>
          <a:p>
            <a:pPr marL="285750" indent="-285750">
              <a:buFont typeface="Arial" panose="020B0604020202020204" pitchFamily="34" charset="0"/>
              <a:buChar char="•"/>
            </a:pPr>
            <a:r>
              <a:rPr lang="fr-FR" sz="1600" dirty="0">
                <a:solidFill>
                  <a:schemeClr val="bg1"/>
                </a:solidFill>
              </a:rPr>
              <a:t>Prendre conscience du risque systématique lié à l’interdépendance des acteurs financiers et les secteurs et les pays.</a:t>
            </a:r>
          </a:p>
          <a:p>
            <a:pPr marL="285750" indent="-285750">
              <a:buFont typeface="Arial" panose="020B0604020202020204" pitchFamily="34" charset="0"/>
              <a:buChar char="•"/>
            </a:pPr>
            <a:r>
              <a:rPr lang="fr-FR" sz="1600" dirty="0">
                <a:solidFill>
                  <a:schemeClr val="bg1"/>
                </a:solidFill>
              </a:rPr>
              <a:t>La nécessité d’une coopération internationale accrue.</a:t>
            </a:r>
          </a:p>
          <a:p>
            <a:pPr marL="285750" indent="-285750">
              <a:buFont typeface="Arial" panose="020B0604020202020204" pitchFamily="34" charset="0"/>
              <a:buChar char="•"/>
            </a:pPr>
            <a:r>
              <a:rPr lang="fr-FR" sz="1600" dirty="0">
                <a:solidFill>
                  <a:schemeClr val="bg1"/>
                </a:solidFill>
              </a:rPr>
              <a:t>Action rapide pour contrer une crise global.</a:t>
            </a:r>
          </a:p>
        </p:txBody>
      </p:sp>
      <p:sp>
        <p:nvSpPr>
          <p:cNvPr id="4" name="Google Shape;1247;p84">
            <a:extLst>
              <a:ext uri="{FF2B5EF4-FFF2-40B4-BE49-F238E27FC236}">
                <a16:creationId xmlns:a16="http://schemas.microsoft.com/office/drawing/2014/main" id="{8F67131A-4C5E-45AE-BE09-2AF3C9BC79E3}"/>
              </a:ext>
            </a:extLst>
          </p:cNvPr>
          <p:cNvSpPr/>
          <p:nvPr/>
        </p:nvSpPr>
        <p:spPr>
          <a:xfrm>
            <a:off x="1311814" y="3206259"/>
            <a:ext cx="601820" cy="313443"/>
          </a:xfrm>
          <a:prstGeom prst="stripedRightArrow">
            <a:avLst>
              <a:gd name="adj1" fmla="val 50000"/>
              <a:gd name="adj2"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5" name="TextBox 4">
            <a:extLst>
              <a:ext uri="{FF2B5EF4-FFF2-40B4-BE49-F238E27FC236}">
                <a16:creationId xmlns:a16="http://schemas.microsoft.com/office/drawing/2014/main" id="{D1DF795A-3D94-4F75-AF24-EC90D7979DBD}"/>
              </a:ext>
            </a:extLst>
          </p:cNvPr>
          <p:cNvSpPr txBox="1"/>
          <p:nvPr/>
        </p:nvSpPr>
        <p:spPr>
          <a:xfrm>
            <a:off x="1913634" y="3206259"/>
            <a:ext cx="5592726" cy="307777"/>
          </a:xfrm>
          <a:prstGeom prst="rect">
            <a:avLst/>
          </a:prstGeom>
          <a:noFill/>
        </p:spPr>
        <p:txBody>
          <a:bodyPr wrap="square" rtlCol="0">
            <a:spAutoFit/>
          </a:bodyPr>
          <a:lstStyle/>
          <a:p>
            <a:r>
              <a:rPr lang="fr-FR" b="1" dirty="0">
                <a:solidFill>
                  <a:schemeClr val="bg1"/>
                </a:solidFill>
              </a:rPr>
              <a:t>D’où la nécessité d’agir vite pour surmonter une crise grave</a:t>
            </a:r>
          </a:p>
        </p:txBody>
      </p:sp>
    </p:spTree>
    <p:extLst>
      <p:ext uri="{BB962C8B-B14F-4D97-AF65-F5344CB8AC3E}">
        <p14:creationId xmlns:p14="http://schemas.microsoft.com/office/powerpoint/2010/main" val="3710133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1"/>
          <p:cNvSpPr txBox="1">
            <a:spLocks noGrp="1"/>
          </p:cNvSpPr>
          <p:nvPr>
            <p:ph type="title"/>
          </p:nvPr>
        </p:nvSpPr>
        <p:spPr>
          <a:xfrm>
            <a:off x="158104" y="675137"/>
            <a:ext cx="3918200" cy="2994693"/>
          </a:xfrm>
          <a:prstGeom prst="rect">
            <a:avLst/>
          </a:prstGeom>
        </p:spPr>
        <p:txBody>
          <a:bodyPr spcFirstLastPara="1" wrap="square" lIns="0" tIns="0" rIns="182875" bIns="0" anchor="ctr" anchorCtr="0">
            <a:noAutofit/>
          </a:bodyPr>
          <a:lstStyle/>
          <a:p>
            <a:r>
              <a:rPr lang="fr-FR" sz="5400" dirty="0"/>
              <a:t>L</a:t>
            </a:r>
            <a:r>
              <a:rPr lang="en" sz="5400" dirty="0"/>
              <a:t>a crise de la covid-19</a:t>
            </a:r>
          </a:p>
        </p:txBody>
      </p:sp>
      <p:pic>
        <p:nvPicPr>
          <p:cNvPr id="3" name="Picture 2">
            <a:extLst>
              <a:ext uri="{FF2B5EF4-FFF2-40B4-BE49-F238E27FC236}">
                <a16:creationId xmlns:a16="http://schemas.microsoft.com/office/drawing/2014/main" id="{4536F3E2-AFE7-4455-917A-9BFD12852EFD}"/>
              </a:ext>
            </a:extLst>
          </p:cNvPr>
          <p:cNvPicPr>
            <a:picLocks noChangeAspect="1"/>
          </p:cNvPicPr>
          <p:nvPr/>
        </p:nvPicPr>
        <p:blipFill>
          <a:blip r:embed="rId3"/>
          <a:stretch>
            <a:fillRect/>
          </a:stretch>
        </p:blipFill>
        <p:spPr>
          <a:xfrm>
            <a:off x="4076304" y="467508"/>
            <a:ext cx="6000750" cy="3409950"/>
          </a:xfrm>
          <a:prstGeom prst="rect">
            <a:avLst/>
          </a:prstGeom>
        </p:spPr>
      </p:pic>
    </p:spTree>
    <p:extLst>
      <p:ext uri="{BB962C8B-B14F-4D97-AF65-F5344CB8AC3E}">
        <p14:creationId xmlns:p14="http://schemas.microsoft.com/office/powerpoint/2010/main" val="1573719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8C17612-C0E4-4FF4-903F-0B0B30CC47E2}"/>
              </a:ext>
            </a:extLst>
          </p:cNvPr>
          <p:cNvSpPr/>
          <p:nvPr/>
        </p:nvSpPr>
        <p:spPr>
          <a:xfrm>
            <a:off x="1559873" y="814424"/>
            <a:ext cx="1781624" cy="43593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Hind" panose="02000000000000000000" pitchFamily="2" charset="0"/>
                <a:cs typeface="Hind" panose="02000000000000000000" pitchFamily="2" charset="0"/>
              </a:rPr>
              <a:t>Choc d’offre</a:t>
            </a:r>
          </a:p>
        </p:txBody>
      </p:sp>
      <p:sp>
        <p:nvSpPr>
          <p:cNvPr id="5" name="Rectangle: Rounded Corners 4">
            <a:extLst>
              <a:ext uri="{FF2B5EF4-FFF2-40B4-BE49-F238E27FC236}">
                <a16:creationId xmlns:a16="http://schemas.microsoft.com/office/drawing/2014/main" id="{B4E4DEA2-B3AC-482E-A3F6-B4C202E0F8FB}"/>
              </a:ext>
            </a:extLst>
          </p:cNvPr>
          <p:cNvSpPr/>
          <p:nvPr/>
        </p:nvSpPr>
        <p:spPr>
          <a:xfrm>
            <a:off x="5926981" y="814425"/>
            <a:ext cx="1781624" cy="43593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Hind" panose="02000000000000000000" pitchFamily="2" charset="0"/>
                <a:cs typeface="Hind" panose="02000000000000000000" pitchFamily="2" charset="0"/>
              </a:rPr>
              <a:t>Choc de demande</a:t>
            </a:r>
          </a:p>
        </p:txBody>
      </p:sp>
      <p:sp>
        <p:nvSpPr>
          <p:cNvPr id="7" name="Rectangle: Rounded Corners 6">
            <a:extLst>
              <a:ext uri="{FF2B5EF4-FFF2-40B4-BE49-F238E27FC236}">
                <a16:creationId xmlns:a16="http://schemas.microsoft.com/office/drawing/2014/main" id="{5DE02E59-DC69-4233-B11F-16A0E00DE990}"/>
              </a:ext>
            </a:extLst>
          </p:cNvPr>
          <p:cNvSpPr/>
          <p:nvPr/>
        </p:nvSpPr>
        <p:spPr>
          <a:xfrm>
            <a:off x="951810" y="1601528"/>
            <a:ext cx="2997749" cy="1790746"/>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Travailleurs confinés.</a:t>
            </a:r>
          </a:p>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Problème d’approvisionnement</a:t>
            </a:r>
          </a:p>
        </p:txBody>
      </p:sp>
      <p:sp>
        <p:nvSpPr>
          <p:cNvPr id="8" name="Rectangle: Rounded Corners 7">
            <a:extLst>
              <a:ext uri="{FF2B5EF4-FFF2-40B4-BE49-F238E27FC236}">
                <a16:creationId xmlns:a16="http://schemas.microsoft.com/office/drawing/2014/main" id="{3E079776-0682-4A37-A4D7-C5F7E8B8D830}"/>
              </a:ext>
            </a:extLst>
          </p:cNvPr>
          <p:cNvSpPr/>
          <p:nvPr/>
        </p:nvSpPr>
        <p:spPr>
          <a:xfrm>
            <a:off x="5318918" y="1601528"/>
            <a:ext cx="2997749" cy="1790746"/>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Travailleurs en chômage </a:t>
            </a:r>
          </a:p>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La difficulté d’acheté</a:t>
            </a:r>
          </a:p>
        </p:txBody>
      </p:sp>
      <p:sp>
        <p:nvSpPr>
          <p:cNvPr id="9" name="TextBox 8">
            <a:extLst>
              <a:ext uri="{FF2B5EF4-FFF2-40B4-BE49-F238E27FC236}">
                <a16:creationId xmlns:a16="http://schemas.microsoft.com/office/drawing/2014/main" id="{76A79432-3945-4188-92F1-43B895C21A2D}"/>
              </a:ext>
            </a:extLst>
          </p:cNvPr>
          <p:cNvSpPr txBox="1"/>
          <p:nvPr/>
        </p:nvSpPr>
        <p:spPr>
          <a:xfrm>
            <a:off x="3040912" y="3805855"/>
            <a:ext cx="6776019" cy="523220"/>
          </a:xfrm>
          <a:prstGeom prst="rect">
            <a:avLst/>
          </a:prstGeom>
          <a:noFill/>
        </p:spPr>
        <p:txBody>
          <a:bodyPr wrap="square" rtlCol="0">
            <a:spAutoFit/>
          </a:bodyPr>
          <a:lstStyle/>
          <a:p>
            <a:pPr marL="285750" indent="-285750">
              <a:buFont typeface="Arial" panose="020B0604020202020204" pitchFamily="34" charset="0"/>
              <a:buChar char="•"/>
            </a:pPr>
            <a:r>
              <a:rPr lang="fr-FR" b="1" dirty="0">
                <a:solidFill>
                  <a:schemeClr val="bg1"/>
                </a:solidFill>
              </a:rPr>
              <a:t>L’incertitude face à l’avenir</a:t>
            </a:r>
          </a:p>
          <a:p>
            <a:pPr marL="285750" indent="-285750">
              <a:buFont typeface="Arial" panose="020B0604020202020204" pitchFamily="34" charset="0"/>
              <a:buChar char="•"/>
            </a:pPr>
            <a:r>
              <a:rPr lang="fr-FR" b="1" dirty="0">
                <a:solidFill>
                  <a:schemeClr val="bg1"/>
                </a:solidFill>
              </a:rPr>
              <a:t>La baisse de la valeur des actions</a:t>
            </a:r>
          </a:p>
        </p:txBody>
      </p:sp>
      <p:sp>
        <p:nvSpPr>
          <p:cNvPr id="10" name="Google Shape;1247;p84">
            <a:extLst>
              <a:ext uri="{FF2B5EF4-FFF2-40B4-BE49-F238E27FC236}">
                <a16:creationId xmlns:a16="http://schemas.microsoft.com/office/drawing/2014/main" id="{72782CDD-03CE-4193-A578-BAD1C9BF1EA6}"/>
              </a:ext>
            </a:extLst>
          </p:cNvPr>
          <p:cNvSpPr/>
          <p:nvPr/>
        </p:nvSpPr>
        <p:spPr>
          <a:xfrm>
            <a:off x="2226214" y="3910743"/>
            <a:ext cx="601820" cy="313443"/>
          </a:xfrm>
          <a:prstGeom prst="stripedRightArrow">
            <a:avLst>
              <a:gd name="adj1" fmla="val 50000"/>
              <a:gd name="adj2"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Tree>
    <p:extLst>
      <p:ext uri="{BB962C8B-B14F-4D97-AF65-F5344CB8AC3E}">
        <p14:creationId xmlns:p14="http://schemas.microsoft.com/office/powerpoint/2010/main" val="2362679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60482C9-75B5-4D19-B7BA-9C5E71EB0090}"/>
              </a:ext>
            </a:extLst>
          </p:cNvPr>
          <p:cNvSpPr txBox="1"/>
          <p:nvPr/>
        </p:nvSpPr>
        <p:spPr>
          <a:xfrm>
            <a:off x="829339" y="1571476"/>
            <a:ext cx="7678162" cy="2246769"/>
          </a:xfrm>
          <a:prstGeom prst="rect">
            <a:avLst/>
          </a:prstGeom>
          <a:noFill/>
        </p:spPr>
        <p:txBody>
          <a:bodyPr wrap="square">
            <a:spAutoFit/>
          </a:bodyPr>
          <a:lstStyle/>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Eviter que les entreprises fassent faillite </a:t>
            </a:r>
          </a:p>
          <a:p>
            <a:pPr marL="285750" indent="-285750">
              <a:buFont typeface="Arial" panose="020B0604020202020204" pitchFamily="34" charset="0"/>
              <a:buChar char="•"/>
            </a:pPr>
            <a:r>
              <a:rPr lang="fr-FR" sz="1600" dirty="0">
                <a:solidFill>
                  <a:schemeClr val="bg1"/>
                </a:solidFill>
                <a:latin typeface="Hind" panose="02000000000000000000" pitchFamily="2" charset="0"/>
                <a:cs typeface="Hind" panose="02000000000000000000" pitchFamily="2" charset="0"/>
              </a:rPr>
              <a:t>Soutenir le revenu et la consommation des ménages</a:t>
            </a:r>
          </a:p>
          <a:p>
            <a:r>
              <a:rPr lang="fr-FR" altLang="ko-KR" sz="1600" b="1" dirty="0">
                <a:solidFill>
                  <a:schemeClr val="bg1"/>
                </a:solidFill>
                <a:latin typeface="Hind" panose="02000000000000000000" pitchFamily="2" charset="0"/>
                <a:cs typeface="Hind" panose="02000000000000000000" pitchFamily="2" charset="0"/>
              </a:rPr>
              <a:t>               Via </a:t>
            </a:r>
            <a:endParaRPr lang="ko-KR" altLang="en-US" sz="1600" b="1" dirty="0">
              <a:solidFill>
                <a:schemeClr val="bg1"/>
              </a:solidFill>
              <a:latin typeface="Hind" panose="02000000000000000000" pitchFamily="2" charset="0"/>
              <a:cs typeface="Hind" panose="02000000000000000000" pitchFamily="2" charset="0"/>
            </a:endParaRPr>
          </a:p>
          <a:p>
            <a:r>
              <a:rPr lang="fr-FR" sz="1600" b="1" u="sng" dirty="0">
                <a:solidFill>
                  <a:schemeClr val="tx2"/>
                </a:solidFill>
                <a:latin typeface="Hind" panose="02000000000000000000" pitchFamily="2" charset="0"/>
                <a:cs typeface="Hind" panose="02000000000000000000" pitchFamily="2" charset="0"/>
              </a:rPr>
              <a:t>1-Les politiques budgétaires du gouvernement </a:t>
            </a:r>
            <a:r>
              <a:rPr lang="fr-FR" sz="1600" b="1" dirty="0">
                <a:solidFill>
                  <a:schemeClr val="tx2"/>
                </a:solidFill>
                <a:latin typeface="Hind" panose="02000000000000000000" pitchFamily="2" charset="0"/>
                <a:cs typeface="Hind" panose="02000000000000000000" pitchFamily="2" charset="0"/>
              </a:rPr>
              <a:t>:  </a:t>
            </a:r>
            <a:r>
              <a:rPr lang="fr-FR" sz="1600" dirty="0">
                <a:solidFill>
                  <a:schemeClr val="bg1"/>
                </a:solidFill>
                <a:latin typeface="Hind" panose="02000000000000000000" pitchFamily="2" charset="0"/>
                <a:cs typeface="Hind" panose="02000000000000000000" pitchFamily="2" charset="0"/>
              </a:rPr>
              <a:t>Via des aides aux entreprises et ménages par le financement du chômage partiel report des impôts et des charges</a:t>
            </a:r>
          </a:p>
          <a:p>
            <a:r>
              <a:rPr lang="fr-FR" sz="1600" b="1" u="sng" dirty="0">
                <a:solidFill>
                  <a:schemeClr val="tx2"/>
                </a:solidFill>
                <a:latin typeface="Hind" panose="02000000000000000000" pitchFamily="2" charset="0"/>
                <a:cs typeface="Hind" panose="02000000000000000000" pitchFamily="2" charset="0"/>
              </a:rPr>
              <a:t>2-Les politiques monétaires des banques centrales :</a:t>
            </a:r>
            <a:r>
              <a:rPr lang="fr-FR" sz="1600" dirty="0">
                <a:solidFill>
                  <a:schemeClr val="bg1"/>
                </a:solidFill>
                <a:latin typeface="Hind" panose="02000000000000000000" pitchFamily="2" charset="0"/>
                <a:cs typeface="Hind" panose="02000000000000000000" pitchFamily="2" charset="0"/>
              </a:rPr>
              <a:t>visent à maintenir des taux d’intérêt bas pour financier la consommation et l’investissement</a:t>
            </a:r>
            <a:r>
              <a:rPr lang="fr-FR" dirty="0"/>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sz="1400" dirty="0"/>
          </a:p>
        </p:txBody>
      </p:sp>
      <p:sp>
        <p:nvSpPr>
          <p:cNvPr id="12" name="Title 1">
            <a:extLst>
              <a:ext uri="{FF2B5EF4-FFF2-40B4-BE49-F238E27FC236}">
                <a16:creationId xmlns:a16="http://schemas.microsoft.com/office/drawing/2014/main" id="{D936E32E-81C0-43E8-AD47-CFDF146DD79D}"/>
              </a:ext>
            </a:extLst>
          </p:cNvPr>
          <p:cNvSpPr>
            <a:spLocks noGrp="1"/>
          </p:cNvSpPr>
          <p:nvPr>
            <p:ph type="title"/>
          </p:nvPr>
        </p:nvSpPr>
        <p:spPr>
          <a:xfrm>
            <a:off x="1744382" y="-183532"/>
            <a:ext cx="7717500" cy="572700"/>
          </a:xfrm>
        </p:spPr>
        <p:txBody>
          <a:bodyPr/>
          <a:lstStyle/>
          <a:p>
            <a:r>
              <a:rPr lang="fr-FR" sz="2000" dirty="0">
                <a:solidFill>
                  <a:schemeClr val="bg2"/>
                </a:solidFill>
              </a:rPr>
              <a:t>Comment surmonter la crise ?</a:t>
            </a:r>
          </a:p>
        </p:txBody>
      </p:sp>
    </p:spTree>
    <p:extLst>
      <p:ext uri="{BB962C8B-B14F-4D97-AF65-F5344CB8AC3E}">
        <p14:creationId xmlns:p14="http://schemas.microsoft.com/office/powerpoint/2010/main" val="3250488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8"/>
          <p:cNvSpPr txBox="1">
            <a:spLocks noGrp="1"/>
          </p:cNvSpPr>
          <p:nvPr>
            <p:ph type="title"/>
          </p:nvPr>
        </p:nvSpPr>
        <p:spPr>
          <a:xfrm>
            <a:off x="5372550" y="1481574"/>
            <a:ext cx="3090600" cy="1867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fr-FR" dirty="0">
                <a:solidFill>
                  <a:schemeClr val="accent1"/>
                </a:solidFill>
              </a:rPr>
              <a:t>LA THEORIE</a:t>
            </a:r>
            <a:r>
              <a:rPr lang="fr-FR" dirty="0"/>
              <a:t> DES CYCLES ECONOMIQUE</a:t>
            </a:r>
            <a:endParaRPr dirty="0">
              <a:solidFill>
                <a:schemeClr val="accent1"/>
              </a:solidFill>
            </a:endParaRPr>
          </a:p>
        </p:txBody>
      </p:sp>
      <p:pic>
        <p:nvPicPr>
          <p:cNvPr id="457" name="Google Shape;457;p58"/>
          <p:cNvPicPr preferRelativeResize="0"/>
          <p:nvPr/>
        </p:nvPicPr>
        <p:blipFill rotWithShape="1">
          <a:blip r:embed="rId3">
            <a:alphaModFix/>
          </a:blip>
          <a:srcRect/>
          <a:stretch/>
        </p:blipFill>
        <p:spPr>
          <a:xfrm>
            <a:off x="-71000" y="892061"/>
            <a:ext cx="4686075" cy="3347275"/>
          </a:xfrm>
          <a:prstGeom prst="rect">
            <a:avLst/>
          </a:prstGeom>
          <a:noFill/>
          <a:ln>
            <a:noFill/>
          </a:ln>
        </p:spPr>
      </p:pic>
      <p:pic>
        <p:nvPicPr>
          <p:cNvPr id="5" name="Picture 4">
            <a:extLst>
              <a:ext uri="{FF2B5EF4-FFF2-40B4-BE49-F238E27FC236}">
                <a16:creationId xmlns:a16="http://schemas.microsoft.com/office/drawing/2014/main" id="{22218261-7AD8-4624-8D1E-B09992ECD314}"/>
              </a:ext>
            </a:extLst>
          </p:cNvPr>
          <p:cNvPicPr>
            <a:picLocks noChangeAspect="1"/>
          </p:cNvPicPr>
          <p:nvPr/>
        </p:nvPicPr>
        <p:blipFill>
          <a:blip r:embed="rId4"/>
          <a:stretch>
            <a:fillRect/>
          </a:stretch>
        </p:blipFill>
        <p:spPr>
          <a:xfrm>
            <a:off x="-71001" y="877383"/>
            <a:ext cx="5259689" cy="3429000"/>
          </a:xfrm>
          <a:prstGeom prst="rect">
            <a:avLst/>
          </a:prstGeom>
        </p:spPr>
      </p:pic>
      <p:sp>
        <p:nvSpPr>
          <p:cNvPr id="26" name="Google Shape;314;p46">
            <a:extLst>
              <a:ext uri="{FF2B5EF4-FFF2-40B4-BE49-F238E27FC236}">
                <a16:creationId xmlns:a16="http://schemas.microsoft.com/office/drawing/2014/main" id="{433C4C48-59CC-46AB-BAF2-78C1B4EDFE73}"/>
              </a:ext>
            </a:extLst>
          </p:cNvPr>
          <p:cNvSpPr/>
          <p:nvPr/>
        </p:nvSpPr>
        <p:spPr>
          <a:xfrm>
            <a:off x="5497502" y="1616149"/>
            <a:ext cx="618243" cy="18456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9" name="TextBox 18">
            <a:extLst>
              <a:ext uri="{FF2B5EF4-FFF2-40B4-BE49-F238E27FC236}">
                <a16:creationId xmlns:a16="http://schemas.microsoft.com/office/drawing/2014/main" id="{B65A0F83-2122-4636-9FA5-BFFE289BE2BD}"/>
              </a:ext>
            </a:extLst>
          </p:cNvPr>
          <p:cNvSpPr txBox="1"/>
          <p:nvPr/>
        </p:nvSpPr>
        <p:spPr>
          <a:xfrm>
            <a:off x="5372550" y="892061"/>
            <a:ext cx="944385" cy="923330"/>
          </a:xfrm>
          <a:prstGeom prst="rect">
            <a:avLst/>
          </a:prstGeom>
          <a:noFill/>
        </p:spPr>
        <p:txBody>
          <a:bodyPr wrap="square" rtlCol="0">
            <a:spAutoFit/>
          </a:bodyPr>
          <a:lstStyle/>
          <a:p>
            <a:r>
              <a:rPr lang="fr-FR" sz="5400" dirty="0">
                <a:solidFill>
                  <a:schemeClr val="accent1"/>
                </a:solidFill>
                <a:latin typeface="Righteous" panose="020B0604020202020204" charset="0"/>
              </a:rPr>
              <a:t>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FC5BA8-1371-47A4-B07B-7BA6E15452EF}"/>
              </a:ext>
            </a:extLst>
          </p:cNvPr>
          <p:cNvPicPr>
            <a:picLocks noChangeAspect="1"/>
          </p:cNvPicPr>
          <p:nvPr/>
        </p:nvPicPr>
        <p:blipFill>
          <a:blip r:embed="rId2"/>
          <a:stretch>
            <a:fillRect/>
          </a:stretch>
        </p:blipFill>
        <p:spPr>
          <a:xfrm>
            <a:off x="792472" y="803906"/>
            <a:ext cx="7559055" cy="3535687"/>
          </a:xfrm>
          <a:prstGeom prst="rect">
            <a:avLst/>
          </a:prstGeom>
        </p:spPr>
      </p:pic>
    </p:spTree>
    <p:extLst>
      <p:ext uri="{BB962C8B-B14F-4D97-AF65-F5344CB8AC3E}">
        <p14:creationId xmlns:p14="http://schemas.microsoft.com/office/powerpoint/2010/main" val="498665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6"/>
          <p:cNvSpPr txBox="1">
            <a:spLocks noGrp="1"/>
          </p:cNvSpPr>
          <p:nvPr>
            <p:ph type="title"/>
          </p:nvPr>
        </p:nvSpPr>
        <p:spPr>
          <a:xfrm>
            <a:off x="108777" y="1744557"/>
            <a:ext cx="4752154" cy="2787094"/>
          </a:xfrm>
          <a:prstGeom prst="rect">
            <a:avLst/>
          </a:prstGeom>
        </p:spPr>
        <p:txBody>
          <a:bodyPr spcFirstLastPara="1" wrap="square" lIns="0" tIns="0" rIns="0" bIns="0" anchor="ctr" anchorCtr="0">
            <a:noAutofit/>
          </a:bodyPr>
          <a:lstStyle/>
          <a:p>
            <a:r>
              <a:rPr lang="en" sz="4400"/>
              <a:t>Que </a:t>
            </a:r>
            <a:r>
              <a:rPr lang="en" sz="4400" err="1"/>
              <a:t>ce</a:t>
            </a:r>
            <a:r>
              <a:rPr lang="en" sz="4400"/>
              <a:t> </a:t>
            </a:r>
            <a:r>
              <a:rPr lang="en" sz="4400" err="1"/>
              <a:t>qu'une</a:t>
            </a:r>
            <a:r>
              <a:rPr lang="en" sz="4400"/>
              <a:t> crise </a:t>
            </a:r>
            <a:r>
              <a:rPr lang="en" sz="4400" err="1"/>
              <a:t>économique</a:t>
            </a:r>
            <a:br>
              <a:rPr lang="en" sz="4400"/>
            </a:br>
            <a:r>
              <a:rPr lang="en" sz="4400" err="1"/>
              <a:t>mondiale</a:t>
            </a:r>
            <a:r>
              <a:rPr lang="en" sz="4400"/>
              <a:t> ?</a:t>
            </a:r>
            <a:br>
              <a:rPr lang="en" sz="4400"/>
            </a:br>
            <a:endParaRPr lang="en" sz="4800"/>
          </a:p>
        </p:txBody>
      </p:sp>
      <p:sp>
        <p:nvSpPr>
          <p:cNvPr id="416" name="Google Shape;416;p56"/>
          <p:cNvSpPr txBox="1">
            <a:spLocks noGrp="1"/>
          </p:cNvSpPr>
          <p:nvPr>
            <p:ph type="title" idx="2"/>
          </p:nvPr>
        </p:nvSpPr>
        <p:spPr>
          <a:xfrm>
            <a:off x="234949" y="681566"/>
            <a:ext cx="1242600" cy="863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02</a:t>
            </a:r>
            <a:endParaRPr dirty="0"/>
          </a:p>
        </p:txBody>
      </p:sp>
      <p:sp>
        <p:nvSpPr>
          <p:cNvPr id="417" name="Google Shape;417;p56"/>
          <p:cNvSpPr/>
          <p:nvPr/>
        </p:nvSpPr>
        <p:spPr>
          <a:xfrm>
            <a:off x="234899" y="1461237"/>
            <a:ext cx="1326300" cy="169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8" name="Google Shape;418;p56"/>
          <p:cNvPicPr preferRelativeResize="0"/>
          <p:nvPr/>
        </p:nvPicPr>
        <p:blipFill rotWithShape="1">
          <a:blip r:embed="rId3">
            <a:alphaModFix/>
          </a:blip>
          <a:srcRect l="18372" r="8"/>
          <a:stretch/>
        </p:blipFill>
        <p:spPr>
          <a:xfrm>
            <a:off x="4660694" y="560691"/>
            <a:ext cx="4573241" cy="4582809"/>
          </a:xfrm>
          <a:prstGeom prst="rect">
            <a:avLst/>
          </a:prstGeom>
          <a:noFill/>
          <a:ln>
            <a:noFill/>
          </a:ln>
        </p:spPr>
      </p:pic>
      <p:sp>
        <p:nvSpPr>
          <p:cNvPr id="419" name="Google Shape;419;p56"/>
          <p:cNvSpPr/>
          <p:nvPr/>
        </p:nvSpPr>
        <p:spPr>
          <a:xfrm>
            <a:off x="-62075" y="-588600"/>
            <a:ext cx="9291000" cy="115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0" name="Google Shape;420;p56"/>
          <p:cNvPicPr preferRelativeResize="0"/>
          <p:nvPr/>
        </p:nvPicPr>
        <p:blipFill rotWithShape="1">
          <a:blip r:embed="rId4">
            <a:alphaModFix/>
          </a:blip>
          <a:srcRect l="64072" t="1024" r="16076" b="32000"/>
          <a:stretch/>
        </p:blipFill>
        <p:spPr>
          <a:xfrm rot="-5400000">
            <a:off x="1022275" y="-1617650"/>
            <a:ext cx="1637325" cy="36818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4" name="Google Shape;344;p48"/>
          <p:cNvSpPr txBox="1">
            <a:spLocks noGrp="1"/>
          </p:cNvSpPr>
          <p:nvPr>
            <p:ph type="subTitle" idx="1"/>
          </p:nvPr>
        </p:nvSpPr>
        <p:spPr>
          <a:xfrm>
            <a:off x="411051" y="1665101"/>
            <a:ext cx="7981254" cy="1684576"/>
          </a:xfrm>
          <a:prstGeom prst="rect">
            <a:avLst/>
          </a:prstGeom>
        </p:spPr>
        <p:txBody>
          <a:bodyPr spcFirstLastPara="1" wrap="square" lIns="0" tIns="0" rIns="0" bIns="0" anchor="t" anchorCtr="0">
            <a:noAutofit/>
          </a:bodyPr>
          <a:lstStyle/>
          <a:p>
            <a:pPr marL="285750" indent="-285750" algn="just">
              <a:spcBef>
                <a:spcPts val="1000"/>
              </a:spcBef>
              <a:buFont typeface="Arial"/>
              <a:buChar char="•"/>
            </a:pPr>
            <a:r>
              <a:rPr lang="fr-FR" b="1"/>
              <a:t>La crise économique</a:t>
            </a:r>
            <a:r>
              <a:rPr lang="fr-FR"/>
              <a:t> correspond à une altération brusque et rapide de la conjoncture économique d'un secteur d'activités, d'une zone géographique, d'un pays ou de plusieurs États. Une telle dégradation peut entraîner un simple ralentissement de l'économie mondiale ou, dans les cas les plus graves, la plonger dans une véritable récession économique.</a:t>
            </a:r>
            <a:endParaRPr lang="en-US"/>
          </a:p>
          <a:p>
            <a:pPr marL="285750" indent="-285750" algn="just">
              <a:spcBef>
                <a:spcPts val="1000"/>
              </a:spcBef>
              <a:buFont typeface="Arial"/>
              <a:buChar char="•"/>
            </a:pPr>
            <a:endParaRPr lang="fr-FR"/>
          </a:p>
          <a:p>
            <a:pPr marL="0" lvl="0" indent="0" algn="just">
              <a:spcAft>
                <a:spcPts val="0"/>
              </a:spcAft>
            </a:pPr>
            <a:endParaRPr lang="en"/>
          </a:p>
        </p:txBody>
      </p:sp>
      <p:sp>
        <p:nvSpPr>
          <p:cNvPr id="345" name="Google Shape;345;p48"/>
          <p:cNvSpPr txBox="1">
            <a:spLocks noGrp="1"/>
          </p:cNvSpPr>
          <p:nvPr>
            <p:ph type="title"/>
          </p:nvPr>
        </p:nvSpPr>
        <p:spPr>
          <a:xfrm>
            <a:off x="-380848" y="873321"/>
            <a:ext cx="6978300" cy="687300"/>
          </a:xfrm>
          <a:prstGeom prst="rect">
            <a:avLst/>
          </a:prstGeom>
        </p:spPr>
        <p:txBody>
          <a:bodyPr spcFirstLastPara="1" wrap="square" lIns="0" tIns="0" rIns="0" bIns="0" anchor="t" anchorCtr="0">
            <a:noAutofit/>
          </a:bodyPr>
          <a:lstStyle/>
          <a:p>
            <a:r>
              <a:rPr lang="en" sz="2400">
                <a:solidFill>
                  <a:schemeClr val="accent2"/>
                </a:solidFill>
              </a:rPr>
              <a:t>Definition </a:t>
            </a:r>
            <a:r>
              <a:rPr lang="en" sz="2400" err="1">
                <a:solidFill>
                  <a:schemeClr val="accent2"/>
                </a:solidFill>
              </a:rPr>
              <a:t>d'une</a:t>
            </a:r>
            <a:r>
              <a:rPr lang="en" sz="2400">
                <a:solidFill>
                  <a:schemeClr val="accent2"/>
                </a:solidFill>
              </a:rPr>
              <a:t> crise </a:t>
            </a:r>
            <a:r>
              <a:rPr lang="en" sz="2400" err="1">
                <a:solidFill>
                  <a:schemeClr val="accent2"/>
                </a:solidFill>
              </a:rPr>
              <a:t>économique</a:t>
            </a:r>
            <a:r>
              <a:rPr lang="en" sz="2400">
                <a:solidFill>
                  <a:schemeClr val="accent2"/>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AE7AA6-389E-4A0D-9714-AC878018F5DF}"/>
              </a:ext>
            </a:extLst>
          </p:cNvPr>
          <p:cNvSpPr>
            <a:spLocks noGrp="1"/>
          </p:cNvSpPr>
          <p:nvPr>
            <p:ph type="title"/>
          </p:nvPr>
        </p:nvSpPr>
        <p:spPr>
          <a:xfrm>
            <a:off x="73164" y="0"/>
            <a:ext cx="7717500" cy="572700"/>
          </a:xfrm>
        </p:spPr>
        <p:txBody>
          <a:bodyPr/>
          <a:lstStyle/>
          <a:p>
            <a:r>
              <a:rPr lang="fr-FR" dirty="0"/>
              <a:t>Les types des crises économiques :</a:t>
            </a:r>
          </a:p>
        </p:txBody>
      </p:sp>
      <p:grpSp>
        <p:nvGrpSpPr>
          <p:cNvPr id="38" name="Groupe 37">
            <a:extLst>
              <a:ext uri="{FF2B5EF4-FFF2-40B4-BE49-F238E27FC236}">
                <a16:creationId xmlns:a16="http://schemas.microsoft.com/office/drawing/2014/main" id="{1F864266-6CE0-4764-9A61-A783781555CE}"/>
              </a:ext>
            </a:extLst>
          </p:cNvPr>
          <p:cNvGrpSpPr/>
          <p:nvPr/>
        </p:nvGrpSpPr>
        <p:grpSpPr>
          <a:xfrm>
            <a:off x="563129" y="1706846"/>
            <a:ext cx="8021732" cy="1572682"/>
            <a:chOff x="775963" y="1509777"/>
            <a:chExt cx="8021732" cy="1572682"/>
          </a:xfrm>
        </p:grpSpPr>
        <p:sp>
          <p:nvSpPr>
            <p:cNvPr id="4" name="Google Shape;636;p66">
              <a:extLst>
                <a:ext uri="{FF2B5EF4-FFF2-40B4-BE49-F238E27FC236}">
                  <a16:creationId xmlns:a16="http://schemas.microsoft.com/office/drawing/2014/main" id="{72CE0FBD-A353-4FC1-A3D0-62BF37F82A32}"/>
                </a:ext>
              </a:extLst>
            </p:cNvPr>
            <p:cNvSpPr/>
            <p:nvPr/>
          </p:nvSpPr>
          <p:spPr>
            <a:xfrm>
              <a:off x="3659826" y="1509777"/>
              <a:ext cx="2187000" cy="629400"/>
            </a:xfrm>
            <a:prstGeom prst="rect">
              <a:avLst/>
            </a:prstGeom>
            <a:solidFill>
              <a:schemeClr val="lt2"/>
            </a:solidFill>
            <a:ln>
              <a:noFill/>
            </a:ln>
          </p:spPr>
          <p:txBody>
            <a:bodyPr spcFirstLastPara="1" wrap="square" lIns="91425" tIns="91425" rIns="91425" bIns="91425" anchor="ctr" anchorCtr="0">
              <a:noAutofit/>
            </a:bodyPr>
            <a:lstStyle/>
            <a:p>
              <a:pPr algn="ctr"/>
              <a:r>
                <a:rPr lang="en" sz="1800" dirty="0">
                  <a:solidFill>
                    <a:srgbClr val="FFFFFF"/>
                  </a:solidFill>
                  <a:latin typeface="Righteous"/>
                  <a:ea typeface="Righteous"/>
                  <a:cs typeface="Righteous"/>
                  <a:sym typeface="Righteous"/>
                </a:rPr>
                <a:t>Crise économique</a:t>
              </a:r>
              <a:endParaRPr lang="en" sz="1800" dirty="0">
                <a:solidFill>
                  <a:srgbClr val="FFFFFF"/>
                </a:solidFill>
                <a:latin typeface="Righteous"/>
                <a:ea typeface="Righteous"/>
                <a:cs typeface="Righteous"/>
              </a:endParaRPr>
            </a:p>
          </p:txBody>
        </p:sp>
        <p:sp>
          <p:nvSpPr>
            <p:cNvPr id="10" name="Google Shape;639;p66">
              <a:extLst>
                <a:ext uri="{FF2B5EF4-FFF2-40B4-BE49-F238E27FC236}">
                  <a16:creationId xmlns:a16="http://schemas.microsoft.com/office/drawing/2014/main" id="{D48F241B-6848-4A73-82FE-8AB8E8AB0165}"/>
                </a:ext>
              </a:extLst>
            </p:cNvPr>
            <p:cNvSpPr/>
            <p:nvPr/>
          </p:nvSpPr>
          <p:spPr>
            <a:xfrm>
              <a:off x="5683365" y="2557159"/>
              <a:ext cx="1455011" cy="525300"/>
            </a:xfrm>
            <a:prstGeom prst="rect">
              <a:avLst/>
            </a:prstGeom>
            <a:solidFill>
              <a:schemeClr val="lt1"/>
            </a:solidFill>
            <a:ln>
              <a:noFill/>
            </a:ln>
          </p:spPr>
          <p:txBody>
            <a:bodyPr spcFirstLastPara="1" wrap="square" lIns="91425" tIns="91425" rIns="91425" bIns="91425" anchor="ctr" anchorCtr="0">
              <a:noAutofit/>
            </a:bodyPr>
            <a:lstStyle/>
            <a:p>
              <a:pPr algn="ctr"/>
              <a:r>
                <a:rPr lang="en" dirty="0">
                  <a:solidFill>
                    <a:srgbClr val="FFFFFF"/>
                  </a:solidFill>
                  <a:latin typeface="Hind"/>
                  <a:cs typeface="Hind"/>
                  <a:sym typeface="Hind"/>
                </a:rPr>
                <a:t>Crise monétaire</a:t>
              </a:r>
              <a:endParaRPr lang="fr-FR" dirty="0"/>
            </a:p>
          </p:txBody>
        </p:sp>
        <p:sp>
          <p:nvSpPr>
            <p:cNvPr id="14" name="Google Shape;641;p66">
              <a:extLst>
                <a:ext uri="{FF2B5EF4-FFF2-40B4-BE49-F238E27FC236}">
                  <a16:creationId xmlns:a16="http://schemas.microsoft.com/office/drawing/2014/main" id="{920297BC-125B-43FD-921C-E2F49E44DAAA}"/>
                </a:ext>
              </a:extLst>
            </p:cNvPr>
            <p:cNvSpPr/>
            <p:nvPr/>
          </p:nvSpPr>
          <p:spPr>
            <a:xfrm>
              <a:off x="2411760" y="2553218"/>
              <a:ext cx="1407715" cy="525300"/>
            </a:xfrm>
            <a:prstGeom prst="rect">
              <a:avLst/>
            </a:prstGeom>
            <a:solidFill>
              <a:schemeClr val="lt1"/>
            </a:solidFill>
            <a:ln>
              <a:noFill/>
            </a:ln>
          </p:spPr>
          <p:txBody>
            <a:bodyPr spcFirstLastPara="1" wrap="square" lIns="91425" tIns="91425" rIns="91425" bIns="91425" anchor="ctr" anchorCtr="0">
              <a:noAutofit/>
            </a:bodyPr>
            <a:lstStyle/>
            <a:p>
              <a:pPr algn="ctr"/>
              <a:r>
                <a:rPr lang="en" dirty="0">
                  <a:solidFill>
                    <a:srgbClr val="FFFFFF"/>
                  </a:solidFill>
                  <a:latin typeface="Hind"/>
                  <a:cs typeface="Hind"/>
                  <a:sym typeface="Hind"/>
                </a:rPr>
                <a:t>Crise financière </a:t>
              </a:r>
              <a:endParaRPr lang="fr-FR" dirty="0"/>
            </a:p>
          </p:txBody>
        </p:sp>
        <p:sp>
          <p:nvSpPr>
            <p:cNvPr id="16" name="Google Shape;642;p66">
              <a:extLst>
                <a:ext uri="{FF2B5EF4-FFF2-40B4-BE49-F238E27FC236}">
                  <a16:creationId xmlns:a16="http://schemas.microsoft.com/office/drawing/2014/main" id="{AD51A1C5-39E5-4091-8186-A5390629FD3E}"/>
                </a:ext>
              </a:extLst>
            </p:cNvPr>
            <p:cNvSpPr/>
            <p:nvPr/>
          </p:nvSpPr>
          <p:spPr>
            <a:xfrm>
              <a:off x="775963" y="2553218"/>
              <a:ext cx="1407714" cy="525300"/>
            </a:xfrm>
            <a:prstGeom prst="rect">
              <a:avLst/>
            </a:prstGeom>
            <a:solidFill>
              <a:schemeClr val="lt1"/>
            </a:solidFill>
            <a:ln>
              <a:noFill/>
            </a:ln>
          </p:spPr>
          <p:txBody>
            <a:bodyPr spcFirstLastPara="1" wrap="square" lIns="91425" tIns="91425" rIns="91425" bIns="91425" anchor="ctr" anchorCtr="0">
              <a:noAutofit/>
            </a:bodyPr>
            <a:lstStyle/>
            <a:p>
              <a:pPr algn="ctr"/>
              <a:r>
                <a:rPr lang="en">
                  <a:solidFill>
                    <a:srgbClr val="FFFFFF"/>
                  </a:solidFill>
                  <a:latin typeface="Hind"/>
                  <a:cs typeface="Hind"/>
                  <a:sym typeface="Hind"/>
                </a:rPr>
                <a:t>Crise de credit</a:t>
              </a:r>
              <a:endParaRPr lang="fr-FR"/>
            </a:p>
          </p:txBody>
        </p:sp>
        <p:sp>
          <p:nvSpPr>
            <p:cNvPr id="29" name="Google Shape;640;p66">
              <a:extLst>
                <a:ext uri="{FF2B5EF4-FFF2-40B4-BE49-F238E27FC236}">
                  <a16:creationId xmlns:a16="http://schemas.microsoft.com/office/drawing/2014/main" id="{BD7B2DEB-7C3A-491C-91F1-4D8A75BE74ED}"/>
                </a:ext>
              </a:extLst>
            </p:cNvPr>
            <p:cNvSpPr/>
            <p:nvPr/>
          </p:nvSpPr>
          <p:spPr>
            <a:xfrm>
              <a:off x="4047568" y="2553217"/>
              <a:ext cx="1407714" cy="525300"/>
            </a:xfrm>
            <a:prstGeom prst="rect">
              <a:avLst/>
            </a:prstGeom>
            <a:solidFill>
              <a:schemeClr val="lt1"/>
            </a:solidFill>
            <a:ln>
              <a:noFill/>
            </a:ln>
          </p:spPr>
          <p:txBody>
            <a:bodyPr spcFirstLastPara="1" wrap="square" lIns="91425" tIns="91425" rIns="91425" bIns="91425" anchor="ctr" anchorCtr="0">
              <a:noAutofit/>
            </a:bodyPr>
            <a:lstStyle/>
            <a:p>
              <a:pPr algn="ctr"/>
              <a:r>
                <a:rPr lang="en">
                  <a:solidFill>
                    <a:srgbClr val="FFFFFF"/>
                  </a:solidFill>
                  <a:latin typeface="Hind"/>
                  <a:cs typeface="Hind"/>
                  <a:sym typeface="Hind"/>
                </a:rPr>
                <a:t>Crise </a:t>
              </a:r>
              <a:r>
                <a:rPr lang="en" err="1">
                  <a:solidFill>
                    <a:srgbClr val="FFFFFF"/>
                  </a:solidFill>
                  <a:latin typeface="Hind"/>
                  <a:cs typeface="Hind"/>
                  <a:sym typeface="Hind"/>
                </a:rPr>
                <a:t>fiscale</a:t>
              </a:r>
              <a:endParaRPr lang="en">
                <a:solidFill>
                  <a:srgbClr val="FFFFFF"/>
                </a:solidFill>
                <a:latin typeface="Hind"/>
                <a:cs typeface="Hind"/>
              </a:endParaRPr>
            </a:p>
          </p:txBody>
        </p:sp>
        <p:sp>
          <p:nvSpPr>
            <p:cNvPr id="30" name="Google Shape;639;p66">
              <a:extLst>
                <a:ext uri="{FF2B5EF4-FFF2-40B4-BE49-F238E27FC236}">
                  <a16:creationId xmlns:a16="http://schemas.microsoft.com/office/drawing/2014/main" id="{6A504F67-3FE7-4A78-ADCE-FC3AD937270B}"/>
                </a:ext>
              </a:extLst>
            </p:cNvPr>
            <p:cNvSpPr/>
            <p:nvPr/>
          </p:nvSpPr>
          <p:spPr>
            <a:xfrm>
              <a:off x="7342684" y="2553217"/>
              <a:ext cx="1455011" cy="525300"/>
            </a:xfrm>
            <a:prstGeom prst="rect">
              <a:avLst/>
            </a:prstGeom>
            <a:solidFill>
              <a:schemeClr val="lt1"/>
            </a:solidFill>
            <a:ln>
              <a:noFill/>
            </a:ln>
          </p:spPr>
          <p:txBody>
            <a:bodyPr spcFirstLastPara="1" wrap="square" lIns="91425" tIns="91425" rIns="91425" bIns="91425" anchor="ctr" anchorCtr="0">
              <a:noAutofit/>
            </a:bodyPr>
            <a:lstStyle/>
            <a:p>
              <a:pPr algn="ctr"/>
              <a:r>
                <a:rPr lang="en">
                  <a:solidFill>
                    <a:srgbClr val="FFFFFF"/>
                  </a:solidFill>
                  <a:latin typeface="Hind"/>
                  <a:cs typeface="Hind"/>
                  <a:sym typeface="Hind"/>
                </a:rPr>
                <a:t>Hyperinflation</a:t>
              </a:r>
              <a:endParaRPr lang="fr-FR" err="1"/>
            </a:p>
          </p:txBody>
        </p:sp>
        <p:cxnSp>
          <p:nvCxnSpPr>
            <p:cNvPr id="32" name="Connecteur droit avec flèche 31">
              <a:extLst>
                <a:ext uri="{FF2B5EF4-FFF2-40B4-BE49-F238E27FC236}">
                  <a16:creationId xmlns:a16="http://schemas.microsoft.com/office/drawing/2014/main" id="{F440D00B-C808-4F9E-83DF-8AF4C30C1902}"/>
                </a:ext>
              </a:extLst>
            </p:cNvPr>
            <p:cNvCxnSpPr/>
            <p:nvPr/>
          </p:nvCxnSpPr>
          <p:spPr>
            <a:xfrm flipV="1">
              <a:off x="1442545" y="2366797"/>
              <a:ext cx="6621515" cy="0"/>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6883C278-F572-4F3B-980E-680FAE554E55}"/>
                </a:ext>
              </a:extLst>
            </p:cNvPr>
            <p:cNvCxnSpPr/>
            <p:nvPr/>
          </p:nvCxnSpPr>
          <p:spPr>
            <a:xfrm>
              <a:off x="1445286" y="2376069"/>
              <a:ext cx="0" cy="1970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613B7C9-C89B-4F1A-897B-E2416B2F371C}"/>
                </a:ext>
              </a:extLst>
            </p:cNvPr>
            <p:cNvCxnSpPr>
              <a:cxnSpLocks/>
            </p:cNvCxnSpPr>
            <p:nvPr/>
          </p:nvCxnSpPr>
          <p:spPr>
            <a:xfrm flipH="1" flipV="1">
              <a:off x="3120372" y="2364243"/>
              <a:ext cx="3941" cy="20495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1C481818-DB45-475F-8CD4-8CE7EB968438}"/>
                </a:ext>
              </a:extLst>
            </p:cNvPr>
            <p:cNvCxnSpPr>
              <a:cxnSpLocks/>
            </p:cNvCxnSpPr>
            <p:nvPr/>
          </p:nvCxnSpPr>
          <p:spPr>
            <a:xfrm>
              <a:off x="8058920" y="2368186"/>
              <a:ext cx="0" cy="1970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01A6BB91-9951-4EFC-95EA-1DD7871D5686}"/>
                </a:ext>
              </a:extLst>
            </p:cNvPr>
            <p:cNvCxnSpPr>
              <a:cxnSpLocks/>
            </p:cNvCxnSpPr>
            <p:nvPr/>
          </p:nvCxnSpPr>
          <p:spPr>
            <a:xfrm>
              <a:off x="6391716" y="2372127"/>
              <a:ext cx="0" cy="19706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8AAFDF64-B6BD-4FD7-9CC4-275F78EA4B37}"/>
                </a:ext>
              </a:extLst>
            </p:cNvPr>
            <p:cNvCxnSpPr>
              <a:cxnSpLocks/>
            </p:cNvCxnSpPr>
            <p:nvPr/>
          </p:nvCxnSpPr>
          <p:spPr>
            <a:xfrm>
              <a:off x="4732396" y="2139587"/>
              <a:ext cx="0" cy="425667"/>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66975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4B86299-9228-4CB6-91EB-2EAE3D541CE9}"/>
              </a:ext>
            </a:extLst>
          </p:cNvPr>
          <p:cNvGrpSpPr/>
          <p:nvPr/>
        </p:nvGrpSpPr>
        <p:grpSpPr>
          <a:xfrm>
            <a:off x="943126" y="2571750"/>
            <a:ext cx="7507337" cy="646025"/>
            <a:chOff x="762373" y="2473292"/>
            <a:chExt cx="7507337" cy="646025"/>
          </a:xfrm>
          <a:solidFill>
            <a:schemeClr val="tx2"/>
          </a:solidFill>
        </p:grpSpPr>
        <p:sp>
          <p:nvSpPr>
            <p:cNvPr id="4" name="Google Shape;740;p71">
              <a:extLst>
                <a:ext uri="{FF2B5EF4-FFF2-40B4-BE49-F238E27FC236}">
                  <a16:creationId xmlns:a16="http://schemas.microsoft.com/office/drawing/2014/main" id="{3A4DFFAB-5DE1-4A69-96E2-BFC93006E320}"/>
                </a:ext>
              </a:extLst>
            </p:cNvPr>
            <p:cNvSpPr/>
            <p:nvPr/>
          </p:nvSpPr>
          <p:spPr>
            <a:xfrm rot="5400000">
              <a:off x="8016060" y="2621287"/>
              <a:ext cx="3354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739;p71">
              <a:extLst>
                <a:ext uri="{FF2B5EF4-FFF2-40B4-BE49-F238E27FC236}">
                  <a16:creationId xmlns:a16="http://schemas.microsoft.com/office/drawing/2014/main" id="{D24C3276-3685-49E7-94C4-28DA4889917E}"/>
                </a:ext>
              </a:extLst>
            </p:cNvPr>
            <p:cNvSpPr/>
            <p:nvPr/>
          </p:nvSpPr>
          <p:spPr>
            <a:xfrm rot="5400000">
              <a:off x="4539307" y="2555042"/>
              <a:ext cx="3354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32;p71">
              <a:extLst>
                <a:ext uri="{FF2B5EF4-FFF2-40B4-BE49-F238E27FC236}">
                  <a16:creationId xmlns:a16="http://schemas.microsoft.com/office/drawing/2014/main" id="{2193260C-8B8D-43ED-A549-00656E038D77}"/>
                </a:ext>
              </a:extLst>
            </p:cNvPr>
            <p:cNvSpPr/>
            <p:nvPr/>
          </p:nvSpPr>
          <p:spPr>
            <a:xfrm>
              <a:off x="762373" y="2697967"/>
              <a:ext cx="74283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37;p71">
              <a:extLst>
                <a:ext uri="{FF2B5EF4-FFF2-40B4-BE49-F238E27FC236}">
                  <a16:creationId xmlns:a16="http://schemas.microsoft.com/office/drawing/2014/main" id="{47247578-F58D-4D66-A4F8-B767BB59D12D}"/>
                </a:ext>
              </a:extLst>
            </p:cNvPr>
            <p:cNvSpPr/>
            <p:nvPr/>
          </p:nvSpPr>
          <p:spPr>
            <a:xfrm rot="5400000">
              <a:off x="680627" y="2555042"/>
              <a:ext cx="3354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39;p71">
              <a:extLst>
                <a:ext uri="{FF2B5EF4-FFF2-40B4-BE49-F238E27FC236}">
                  <a16:creationId xmlns:a16="http://schemas.microsoft.com/office/drawing/2014/main" id="{E9D8319B-2CCB-4850-8687-C0DFE27D0755}"/>
                </a:ext>
              </a:extLst>
            </p:cNvPr>
            <p:cNvSpPr/>
            <p:nvPr/>
          </p:nvSpPr>
          <p:spPr>
            <a:xfrm rot="5400000">
              <a:off x="2628197" y="2832867"/>
              <a:ext cx="3354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40;p71">
              <a:extLst>
                <a:ext uri="{FF2B5EF4-FFF2-40B4-BE49-F238E27FC236}">
                  <a16:creationId xmlns:a16="http://schemas.microsoft.com/office/drawing/2014/main" id="{E81F4B8F-AD73-4B4C-A20C-59F4B094B0E2}"/>
                </a:ext>
              </a:extLst>
            </p:cNvPr>
            <p:cNvSpPr/>
            <p:nvPr/>
          </p:nvSpPr>
          <p:spPr>
            <a:xfrm rot="5400000">
              <a:off x="6495231" y="2865667"/>
              <a:ext cx="335400" cy="171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38E24D24-F618-4945-A266-85DF40B3D140}"/>
              </a:ext>
            </a:extLst>
          </p:cNvPr>
          <p:cNvSpPr txBox="1"/>
          <p:nvPr/>
        </p:nvSpPr>
        <p:spPr>
          <a:xfrm>
            <a:off x="48071" y="2248965"/>
            <a:ext cx="2133918" cy="523220"/>
          </a:xfrm>
          <a:prstGeom prst="rect">
            <a:avLst/>
          </a:prstGeom>
          <a:noFill/>
        </p:spPr>
        <p:txBody>
          <a:bodyPr wrap="none" rtlCol="0">
            <a:spAutoFit/>
          </a:bodyPr>
          <a:lstStyle/>
          <a:p>
            <a:r>
              <a:rPr lang="fr-FR" b="1" dirty="0">
                <a:solidFill>
                  <a:schemeClr val="bg1"/>
                </a:solidFill>
                <a:latin typeface="Hind" panose="02000000000000000000" pitchFamily="2" charset="0"/>
                <a:cs typeface="Hind" panose="02000000000000000000" pitchFamily="2" charset="0"/>
              </a:rPr>
              <a:t>le déficit public excessif</a:t>
            </a:r>
            <a:endParaRPr lang="en-US" altLang="ko-KR" b="1" dirty="0">
              <a:solidFill>
                <a:schemeClr val="bg1"/>
              </a:solidFill>
              <a:latin typeface="Hind" panose="02000000000000000000" pitchFamily="2" charset="0"/>
              <a:cs typeface="Hind" panose="02000000000000000000" pitchFamily="2" charset="0"/>
            </a:endParaRPr>
          </a:p>
          <a:p>
            <a:endParaRPr lang="fr-FR" dirty="0"/>
          </a:p>
        </p:txBody>
      </p:sp>
      <p:sp>
        <p:nvSpPr>
          <p:cNvPr id="13" name="TextBox 12">
            <a:extLst>
              <a:ext uri="{FF2B5EF4-FFF2-40B4-BE49-F238E27FC236}">
                <a16:creationId xmlns:a16="http://schemas.microsoft.com/office/drawing/2014/main" id="{7C5D8401-014F-490E-B841-A4A110E5BE51}"/>
              </a:ext>
            </a:extLst>
          </p:cNvPr>
          <p:cNvSpPr txBox="1"/>
          <p:nvPr/>
        </p:nvSpPr>
        <p:spPr>
          <a:xfrm>
            <a:off x="1960185" y="3238125"/>
            <a:ext cx="2032929" cy="307777"/>
          </a:xfrm>
          <a:prstGeom prst="rect">
            <a:avLst/>
          </a:prstGeom>
          <a:noFill/>
        </p:spPr>
        <p:txBody>
          <a:bodyPr wrap="none" rtlCol="0">
            <a:spAutoFit/>
          </a:bodyPr>
          <a:lstStyle/>
          <a:p>
            <a:r>
              <a:rPr lang="fr-FR" b="1" dirty="0">
                <a:solidFill>
                  <a:schemeClr val="bg1"/>
                </a:solidFill>
                <a:latin typeface="Hind" panose="02000000000000000000" pitchFamily="2" charset="0"/>
                <a:cs typeface="Hind" panose="02000000000000000000" pitchFamily="2" charset="0"/>
              </a:rPr>
              <a:t>la politique monétaire</a:t>
            </a:r>
          </a:p>
        </p:txBody>
      </p:sp>
      <p:sp>
        <p:nvSpPr>
          <p:cNvPr id="15" name="TextBox 14">
            <a:extLst>
              <a:ext uri="{FF2B5EF4-FFF2-40B4-BE49-F238E27FC236}">
                <a16:creationId xmlns:a16="http://schemas.microsoft.com/office/drawing/2014/main" id="{61C61FD7-47DC-48F2-840E-C14BD504EC2D}"/>
              </a:ext>
            </a:extLst>
          </p:cNvPr>
          <p:cNvSpPr txBox="1"/>
          <p:nvPr/>
        </p:nvSpPr>
        <p:spPr>
          <a:xfrm>
            <a:off x="4227559" y="2260464"/>
            <a:ext cx="4667692" cy="307777"/>
          </a:xfrm>
          <a:prstGeom prst="rect">
            <a:avLst/>
          </a:prstGeom>
          <a:noFill/>
        </p:spPr>
        <p:txBody>
          <a:bodyPr wrap="square">
            <a:spAutoFit/>
          </a:bodyPr>
          <a:lstStyle/>
          <a:p>
            <a:pPr lvl="0" fontAlgn="base"/>
            <a:r>
              <a:rPr lang="fr-FR" b="1" dirty="0">
                <a:solidFill>
                  <a:schemeClr val="bg1"/>
                </a:solidFill>
                <a:latin typeface="Hind" panose="02000000000000000000" pitchFamily="2" charset="0"/>
                <a:cs typeface="Hind" panose="02000000000000000000" pitchFamily="2" charset="0"/>
              </a:rPr>
              <a:t>La crise sociale</a:t>
            </a:r>
          </a:p>
        </p:txBody>
      </p:sp>
      <p:sp>
        <p:nvSpPr>
          <p:cNvPr id="17" name="TextBox 16">
            <a:extLst>
              <a:ext uri="{FF2B5EF4-FFF2-40B4-BE49-F238E27FC236}">
                <a16:creationId xmlns:a16="http://schemas.microsoft.com/office/drawing/2014/main" id="{497D1213-DDE8-4F7C-B7FD-B424A19595FC}"/>
              </a:ext>
            </a:extLst>
          </p:cNvPr>
          <p:cNvSpPr txBox="1"/>
          <p:nvPr/>
        </p:nvSpPr>
        <p:spPr>
          <a:xfrm>
            <a:off x="5944717" y="3238125"/>
            <a:ext cx="4667692" cy="307777"/>
          </a:xfrm>
          <a:prstGeom prst="rect">
            <a:avLst/>
          </a:prstGeom>
          <a:noFill/>
        </p:spPr>
        <p:txBody>
          <a:bodyPr wrap="square">
            <a:spAutoFit/>
          </a:bodyPr>
          <a:lstStyle/>
          <a:p>
            <a:pPr lvl="0" fontAlgn="base"/>
            <a:r>
              <a:rPr lang="fr-FR" b="1" dirty="0">
                <a:solidFill>
                  <a:schemeClr val="bg1"/>
                </a:solidFill>
                <a:latin typeface="Hind" panose="02000000000000000000" pitchFamily="2" charset="0"/>
                <a:cs typeface="Hind" panose="02000000000000000000" pitchFamily="2" charset="0"/>
              </a:rPr>
              <a:t>L’instabilité politique</a:t>
            </a:r>
          </a:p>
        </p:txBody>
      </p:sp>
      <p:sp>
        <p:nvSpPr>
          <p:cNvPr id="18" name="TextBox 17">
            <a:extLst>
              <a:ext uri="{FF2B5EF4-FFF2-40B4-BE49-F238E27FC236}">
                <a16:creationId xmlns:a16="http://schemas.microsoft.com/office/drawing/2014/main" id="{643FAFEF-3450-4DA1-A2E5-56042C10776B}"/>
              </a:ext>
            </a:extLst>
          </p:cNvPr>
          <p:cNvSpPr txBox="1"/>
          <p:nvPr/>
        </p:nvSpPr>
        <p:spPr>
          <a:xfrm>
            <a:off x="7593531" y="2283015"/>
            <a:ext cx="4667692" cy="307777"/>
          </a:xfrm>
          <a:prstGeom prst="rect">
            <a:avLst/>
          </a:prstGeom>
          <a:noFill/>
        </p:spPr>
        <p:txBody>
          <a:bodyPr wrap="square">
            <a:spAutoFit/>
          </a:bodyPr>
          <a:lstStyle/>
          <a:p>
            <a:pPr lvl="0" fontAlgn="base"/>
            <a:r>
              <a:rPr lang="fr-FR" b="1" dirty="0">
                <a:solidFill>
                  <a:schemeClr val="bg1"/>
                </a:solidFill>
                <a:latin typeface="Hind" panose="02000000000000000000" pitchFamily="2" charset="0"/>
                <a:cs typeface="Hind" panose="02000000000000000000" pitchFamily="2" charset="0"/>
              </a:rPr>
              <a:t>La crise financière</a:t>
            </a:r>
          </a:p>
        </p:txBody>
      </p:sp>
      <p:sp>
        <p:nvSpPr>
          <p:cNvPr id="19" name="Google Shape;310;p46">
            <a:extLst>
              <a:ext uri="{FF2B5EF4-FFF2-40B4-BE49-F238E27FC236}">
                <a16:creationId xmlns:a16="http://schemas.microsoft.com/office/drawing/2014/main" id="{5845EEA2-03FF-41FD-BCAB-761326751CAC}"/>
              </a:ext>
            </a:extLst>
          </p:cNvPr>
          <p:cNvSpPr txBox="1">
            <a:spLocks noGrp="1"/>
          </p:cNvSpPr>
          <p:nvPr>
            <p:ph type="title"/>
          </p:nvPr>
        </p:nvSpPr>
        <p:spPr>
          <a:xfrm>
            <a:off x="1791812" y="-1376347"/>
            <a:ext cx="8305809" cy="1779165"/>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fr-FR" sz="2400" dirty="0">
                <a:solidFill>
                  <a:schemeClr val="bg2"/>
                </a:solidFill>
              </a:rPr>
              <a:t>C</a:t>
            </a:r>
            <a:r>
              <a:rPr lang="en" sz="2400" dirty="0">
                <a:solidFill>
                  <a:schemeClr val="bg2"/>
                </a:solidFill>
              </a:rPr>
              <a:t>auses génerales d’une crise économique. </a:t>
            </a:r>
          </a:p>
        </p:txBody>
      </p:sp>
    </p:spTree>
    <p:extLst>
      <p:ext uri="{BB962C8B-B14F-4D97-AF65-F5344CB8AC3E}">
        <p14:creationId xmlns:p14="http://schemas.microsoft.com/office/powerpoint/2010/main" val="10972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67"/>
          <p:cNvSpPr txBox="1">
            <a:spLocks noGrp="1"/>
          </p:cNvSpPr>
          <p:nvPr>
            <p:ph type="title"/>
          </p:nvPr>
        </p:nvSpPr>
        <p:spPr>
          <a:xfrm>
            <a:off x="2371674" y="-111774"/>
            <a:ext cx="5229589" cy="1778680"/>
          </a:xfrm>
          <a:prstGeom prst="rect">
            <a:avLst/>
          </a:prstGeom>
        </p:spPr>
        <p:txBody>
          <a:bodyPr spcFirstLastPara="1" wrap="square" lIns="0" tIns="0" rIns="0" bIns="0" anchor="b" anchorCtr="0">
            <a:noAutofit/>
          </a:bodyPr>
          <a:lstStyle/>
          <a:p>
            <a:r>
              <a:rPr lang="en" sz="3200" dirty="0"/>
              <a:t>Exemple des crises économiques mondiales</a:t>
            </a:r>
            <a:endParaRPr lang="fr-FR" sz="3200" dirty="0"/>
          </a:p>
        </p:txBody>
      </p:sp>
      <p:sp>
        <p:nvSpPr>
          <p:cNvPr id="661" name="Google Shape;661;p67"/>
          <p:cNvSpPr txBox="1">
            <a:spLocks noGrp="1"/>
          </p:cNvSpPr>
          <p:nvPr>
            <p:ph type="title" idx="2"/>
          </p:nvPr>
        </p:nvSpPr>
        <p:spPr>
          <a:xfrm>
            <a:off x="639081" y="619738"/>
            <a:ext cx="1321200" cy="863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04</a:t>
            </a:r>
            <a:endParaRPr dirty="0"/>
          </a:p>
        </p:txBody>
      </p:sp>
      <p:pic>
        <p:nvPicPr>
          <p:cNvPr id="662" name="Google Shape;662;p67"/>
          <p:cNvPicPr preferRelativeResize="0"/>
          <p:nvPr/>
        </p:nvPicPr>
        <p:blipFill rotWithShape="1">
          <a:blip r:embed="rId3">
            <a:alphaModFix/>
          </a:blip>
          <a:srcRect t="12354" b="46158"/>
          <a:stretch/>
        </p:blipFill>
        <p:spPr>
          <a:xfrm>
            <a:off x="-165900" y="2594840"/>
            <a:ext cx="9475748" cy="2620176"/>
          </a:xfrm>
          <a:prstGeom prst="rect">
            <a:avLst/>
          </a:prstGeom>
          <a:noFill/>
          <a:ln>
            <a:noFill/>
          </a:ln>
        </p:spPr>
      </p:pic>
      <p:sp>
        <p:nvSpPr>
          <p:cNvPr id="663" name="Google Shape;663;p67"/>
          <p:cNvSpPr/>
          <p:nvPr/>
        </p:nvSpPr>
        <p:spPr>
          <a:xfrm>
            <a:off x="7382075" y="-77675"/>
            <a:ext cx="1824000" cy="525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67"/>
          <p:cNvSpPr/>
          <p:nvPr/>
        </p:nvSpPr>
        <p:spPr>
          <a:xfrm>
            <a:off x="632146" y="1396193"/>
            <a:ext cx="1326300" cy="169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Euro Day by Slidesgo">
  <a:themeElements>
    <a:clrScheme name="Simple Light">
      <a:dk1>
        <a:srgbClr val="0E0071"/>
      </a:dk1>
      <a:lt1>
        <a:srgbClr val="033397"/>
      </a:lt1>
      <a:dk2>
        <a:srgbClr val="0B32F4"/>
      </a:dk2>
      <a:lt2>
        <a:srgbClr val="F6BE0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TotalTime>
  <Words>778</Words>
  <Application>Microsoft Office PowerPoint</Application>
  <PresentationFormat>On-screen Show (16:9)</PresentationFormat>
  <Paragraphs>129</Paragraphs>
  <Slides>27</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Lato</vt:lpstr>
      <vt:lpstr>Oswald</vt:lpstr>
      <vt:lpstr>Hind</vt:lpstr>
      <vt:lpstr>Open Sans</vt:lpstr>
      <vt:lpstr>Exo</vt:lpstr>
      <vt:lpstr>Righteous</vt:lpstr>
      <vt:lpstr>Barlow Condensed</vt:lpstr>
      <vt:lpstr>Euro Day by Slidesgo</vt:lpstr>
      <vt:lpstr>Les crises  économiques mondiales</vt:lpstr>
      <vt:lpstr>Plan de la presentation </vt:lpstr>
      <vt:lpstr>LA THEORIE DES CYCLES ECONOMIQUE</vt:lpstr>
      <vt:lpstr>PowerPoint Presentation</vt:lpstr>
      <vt:lpstr>Que ce qu'une crise économique mondiale ? </vt:lpstr>
      <vt:lpstr>Definition d'une crise économique :</vt:lpstr>
      <vt:lpstr>Les types des crises économiques :</vt:lpstr>
      <vt:lpstr>Causes génerales d’une crise économique. </vt:lpstr>
      <vt:lpstr>Exemple des crises économiques mondiales</vt:lpstr>
      <vt:lpstr>Crise de 1929</vt:lpstr>
      <vt:lpstr>Causes de la crise de 1929 </vt:lpstr>
      <vt:lpstr>Consequence de la crise de 1929</vt:lpstr>
      <vt:lpstr>PowerPoint Presentation</vt:lpstr>
      <vt:lpstr>La crise asiatique de 1997</vt:lpstr>
      <vt:lpstr>PowerPoint Presentation</vt:lpstr>
      <vt:lpstr>PowerPoint Presentation</vt:lpstr>
      <vt:lpstr>PowerPoint Presentation</vt:lpstr>
      <vt:lpstr>La crise de 2008</vt:lpstr>
      <vt:lpstr>Contexte historique </vt:lpstr>
      <vt:lpstr>Causes de la crise de 2008 </vt:lpstr>
      <vt:lpstr>PowerPoint Presentation</vt:lpstr>
      <vt:lpstr>PowerPoint Presentation</vt:lpstr>
      <vt:lpstr>PowerPoint Presentation</vt:lpstr>
      <vt:lpstr>Leçons apprises  à partir de cette crise :</vt:lpstr>
      <vt:lpstr>La crise de la covid-19</vt:lpstr>
      <vt:lpstr>PowerPoint Presentation</vt:lpstr>
      <vt:lpstr>Comment surmonter la crise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cr</dc:title>
  <dc:creator>HP EliteBook 8440p</dc:creator>
  <cp:lastModifiedBy>HP EliteBook 8440p</cp:lastModifiedBy>
  <cp:revision>26</cp:revision>
  <dcterms:modified xsi:type="dcterms:W3CDTF">2022-12-21T18:02:10Z</dcterms:modified>
</cp:coreProperties>
</file>